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626397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333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endParaRPr lang="kk-KZ" altLang="ru-RU" sz="1100" b="1" dirty="0" smtClean="0">
              <a:latin typeface="Times New Roman" panose="02020603050405020304" pitchFamily="18" charset="0"/>
              <a:cs typeface="Times New Roman" panose="02020603050405020304" pitchFamily="18" charset="0"/>
            </a:endParaRPr>
          </a:p>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30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29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30 </a:t>
            </a:r>
            <a:r>
              <a:rPr lang="ru-RU" altLang="ru-RU" sz="1100" b="1" dirty="0" err="1" smtClean="0">
                <a:latin typeface="Times New Roman" panose="02020603050405020304" pitchFamily="18" charset="0"/>
                <a:cs typeface="Times New Roman" panose="02020603050405020304" pitchFamily="18" charset="0"/>
              </a:rPr>
              <a:t>қарашаға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Жел солтүстік-шығыстан соғады, күші 0-5 м/с. Ауа температурасы түнде 10-12, күндіз 5-7 градус аяз.</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30</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a:t>
            </a:r>
            <a:r>
              <a:rPr lang="ru-RU" sz="1100" b="1" dirty="0">
                <a:solidFill>
                  <a:srgbClr val="000000"/>
                </a:solidFill>
                <a:latin typeface="Times New Roman" panose="02020603050405020304" pitchFamily="18" charset="0"/>
                <a:cs typeface="Times New Roman" panose="02020603050405020304" pitchFamily="18" charset="0"/>
                <a:sym typeface="+mn-ea"/>
              </a:rPr>
              <a:t>1 </a:t>
            </a:r>
            <a:r>
              <a:rPr lang="ru-RU" sz="1100" b="1" dirty="0" err="1">
                <a:solidFill>
                  <a:srgbClr val="000000"/>
                </a:solidFill>
                <a:latin typeface="Times New Roman" panose="02020603050405020304" pitchFamily="18" charset="0"/>
                <a:cs typeface="Times New Roman" panose="02020603050405020304" pitchFamily="18" charset="0"/>
                <a:sym typeface="+mn-ea"/>
              </a:rPr>
              <a:t>желтоксанға</a:t>
            </a:r>
            <a:r>
              <a:rPr lang="ru-RU" sz="1100" b="1" dirty="0">
                <a:solidFill>
                  <a:srgbClr val="000000"/>
                </a:solidFill>
                <a:latin typeface="Times New Roman" panose="02020603050405020304" pitchFamily="18" charset="0"/>
                <a:cs typeface="Times New Roman" panose="02020603050405020304" pitchFamily="18" charset="0"/>
                <a:sym typeface="+mn-ea"/>
              </a:rPr>
              <a:t> 08 </a:t>
            </a:r>
            <a:r>
              <a:rPr lang="ru-RU" sz="1100" b="1" dirty="0" smtClean="0">
                <a:solidFill>
                  <a:srgbClr val="000000"/>
                </a:solidFill>
                <a:latin typeface="Times New Roman" panose="02020603050405020304" pitchFamily="18" charset="0"/>
                <a:cs typeface="Times New Roman" panose="02020603050405020304" pitchFamily="18" charset="0"/>
                <a:sym typeface="+mn-ea"/>
              </a:rPr>
              <a:t>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5-10</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13-15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49" y="2569049"/>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 желто</a:t>
            </a:r>
            <a:r>
              <a:rPr lang="kk-KZ" sz="1100" b="1" dirty="0">
                <a:solidFill>
                  <a:schemeClr val="tx1"/>
                </a:solidFill>
                <a:latin typeface="Times New Roman" panose="02020603050405020304" pitchFamily="18" charset="0"/>
                <a:cs typeface="Times New Roman" panose="02020603050405020304" pitchFamily="18" charset="0"/>
              </a:rPr>
              <a:t>қ</a:t>
            </a:r>
            <a:r>
              <a:rPr lang="ru-RU" sz="1100" b="1" dirty="0" smtClean="0">
                <a:solidFill>
                  <a:schemeClr val="tx1"/>
                </a:solidFill>
                <a:latin typeface="Times New Roman" panose="02020603050405020304" pitchFamily="18" charset="0"/>
                <a:cs typeface="Times New Roman" panose="02020603050405020304" pitchFamily="18" charset="0"/>
              </a:rPr>
              <a:t>сан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dirty="0"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17253</TotalTime>
  <Words>587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3052</cp:revision>
  <cp:lastPrinted>2021-07-01T03:56:27Z</cp:lastPrinted>
  <dcterms:created xsi:type="dcterms:W3CDTF">2018-03-27T06:03:00Z</dcterms:created>
  <dcterms:modified xsi:type="dcterms:W3CDTF">2022-11-29T08:25:48Z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