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88857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63235" y="2029696"/>
            <a:ext cx="4698302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30 ноября, ночью 01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24319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ноября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дек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15946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2488</cp:revision>
  <cp:lastPrinted>2021-10-15T03:50:29Z</cp:lastPrinted>
  <dcterms:created xsi:type="dcterms:W3CDTF">2018-03-27T06:03:00Z</dcterms:created>
  <dcterms:modified xsi:type="dcterms:W3CDTF">2022-11-29T08:37:36Z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