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5852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30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30</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қарб</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сырғыта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01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30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83927" y="305943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2999" y="2241669"/>
            <a:ext cx="474202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15032</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2573</cp:revision>
  <cp:lastPrinted>2021-07-01T07:38:07Z</cp:lastPrinted>
  <dcterms:created xsi:type="dcterms:W3CDTF">2018-03-27T06:03:00Z</dcterms:created>
  <dcterms:modified xsi:type="dcterms:W3CDTF">2022-11-29T07:56:20Z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