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8A08D10-8A13-4A5E-BAF8-055F3656CAA9}" v="1" dt="2022-11-19T08:46:53.25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северный,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15-17, днем 9-11 мороза.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01 декабря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01 декабря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северный 2-7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14-16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мороза. 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0146905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522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декабря 2022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41032" y="61594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8484516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79-83-3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info@meteo.kz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25741" y="287681"/>
            <a:ext cx="44101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</a:t>
            </a:r>
            <a:r>
              <a:rPr lang="ru-RU" sz="14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НМУ</a:t>
            </a:r>
            <a:endParaRPr lang="ru-RU" sz="1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  <a:p>
            <a:pPr algn="ctr"/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14009</TotalTime>
  <Words>610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2579</cp:revision>
  <cp:lastPrinted>2021-02-03T11:37:00Z</cp:lastPrinted>
  <dcterms:created xsi:type="dcterms:W3CDTF">2018-03-27T06:03:00Z</dcterms:created>
  <dcterms:modified xsi:type="dcterms:W3CDTF">2022-11-29T07:39:14Z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