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67594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днем снег. Ветер северо-восточный 7-12 м/с. Температура воздуха ночью 16-18, днем 1-3 мороза. 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01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0619" y="326122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0368" y="2156295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13893</TotalTime>
  <Words>538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2702</cp:revision>
  <cp:lastPrinted>2021-07-01T03:56:27Z</cp:lastPrinted>
  <dcterms:created xsi:type="dcterms:W3CDTF">2018-03-27T06:03:00Z</dcterms:created>
  <dcterms:modified xsi:type="dcterms:W3CDTF">2022-11-29T11:59:54Z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