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9779" y="18839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45272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79388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ночью 2-7, днем 9-14 м/с. Температура воздуха ночью 23-25, днем 15-17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декабря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денкабря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indent="179388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21-23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13121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2359</cp:revision>
  <cp:lastPrinted>2021-07-01T03:56:27Z</cp:lastPrinted>
  <dcterms:created xsi:type="dcterms:W3CDTF">2018-03-27T06:03:00Z</dcterms:created>
  <dcterms:modified xsi:type="dcterms:W3CDTF">2022-11-29T08:10:24Z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