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 кей уақытта жауын-шашын (жаңбыр қар), тұман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түнде 0-2, күндіз 4-6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30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қар, тұман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1231" y="216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4268" y="3237447"/>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13373</TotalTime>
  <Words>590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2605</cp:revision>
  <cp:lastPrinted>2021-07-01T03:56:27Z</cp:lastPrinted>
  <dcterms:created xsi:type="dcterms:W3CDTF">2018-03-27T06:03:00Z</dcterms:created>
  <dcterms:modified xsi:type="dcterms:W3CDTF">2022-11-29T08:28:30Z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