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9302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29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восточный, северо-восточный ночью 15-20, днем 9-14 м/с. Температура воздуха ночью 6-8, днем 0-2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6-8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А. Жокелова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28.11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13775</TotalTime>
  <Words>612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2457</cp:revision>
  <cp:lastPrinted>2021-07-01T03:56:27Z</cp:lastPrinted>
  <dcterms:created xsi:type="dcterms:W3CDTF">2018-03-27T06:03:00Z</dcterms:created>
  <dcterms:modified xsi:type="dcterms:W3CDTF">2022-11-28T08:56:22Z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