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29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smtClean="0">
                <a:latin typeface="Times New Roman" pitchFamily="18" charset="0"/>
                <a:ea typeface="Times New Roman KZ" pitchFamily="18" charset="0"/>
                <a:cs typeface="Times New Roman" pitchFamily="18" charset="0"/>
                <a:sym typeface="+mn-ea"/>
              </a:rPr>
              <a:t>21-23, </a:t>
            </a:r>
            <a:r>
              <a:rPr lang="ru-RU" sz="1200" dirty="0" err="1" smtClean="0">
                <a:latin typeface="Times New Roman" pitchFamily="18" charset="0"/>
                <a:ea typeface="Times New Roman KZ" pitchFamily="18" charset="0"/>
                <a:cs typeface="Times New Roman" pitchFamily="18" charset="0"/>
                <a:sym typeface="+mn-ea"/>
              </a:rPr>
              <a:t>күндіз</a:t>
            </a:r>
            <a:r>
              <a:rPr lang="ru-RU" sz="1200" dirty="0" smtClean="0">
                <a:latin typeface="Times New Roman" pitchFamily="18" charset="0"/>
                <a:ea typeface="Times New Roman KZ" pitchFamily="18" charset="0"/>
                <a:cs typeface="Times New Roman" pitchFamily="18" charset="0"/>
                <a:sym typeface="+mn-ea"/>
              </a:rPr>
              <a:t> </a:t>
            </a:r>
            <a:r>
              <a:rPr lang="kk-KZ" sz="1200" dirty="0" smtClean="0">
                <a:latin typeface="Times New Roman" pitchFamily="18" charset="0"/>
                <a:ea typeface="Times New Roman KZ" pitchFamily="18" charset="0"/>
                <a:cs typeface="Times New Roman" pitchFamily="18" charset="0"/>
                <a:sym typeface="+mn-ea"/>
              </a:rPr>
              <a:t>7-9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30</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30</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1523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30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2740</cp:revision>
  <cp:lastPrinted>2021-07-01T03:56:27Z</cp:lastPrinted>
  <dcterms:created xsi:type="dcterms:W3CDTF">2018-03-27T06:03:00Z</dcterms:created>
  <dcterms:modified xsi:type="dcterms:W3CDTF">2022-11-28T09:40:47Z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