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7596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Жел солтүстік-шығыстан соғады, күші 5-10 м/с. Ауа температурасы түнде 8-10, күндіз 5-7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17251</TotalTime>
  <Words>585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3050</cp:revision>
  <cp:lastPrinted>2021-07-01T03:56:27Z</cp:lastPrinted>
  <dcterms:created xsi:type="dcterms:W3CDTF">2018-03-27T06:03:00Z</dcterms:created>
  <dcterms:modified xsi:type="dcterms:W3CDTF">2022-11-28T09:47:42Z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