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4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29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солтүстік-шығыстан жел соғады,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30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29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9" y="249734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қараша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alt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13796</TotalTime>
  <Words>539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2542</cp:revision>
  <cp:lastPrinted>2021-07-01T07:38:07Z</cp:lastPrinted>
  <dcterms:created xsi:type="dcterms:W3CDTF">2018-03-27T06:03:00Z</dcterms:created>
  <dcterms:modified xsi:type="dcterms:W3CDTF">2022-11-28T08:35:07Z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