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9073000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320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 ноябрь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ноября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2022 г.</a:t>
            </a:r>
          </a:p>
          <a:p>
            <a:pPr lvl="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ноября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29 ноября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северо-восточный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23-25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ноября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6292031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ноября, ночью 30 ноября 2022 года метеорологические условия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8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16016</TotalTime>
  <Words>569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2552</cp:revision>
  <cp:lastPrinted>2021-07-01T03:56:27Z</cp:lastPrinted>
  <dcterms:created xsi:type="dcterms:W3CDTF">2018-03-27T06:03:00Z</dcterms:created>
  <dcterms:modified xsi:type="dcterms:W3CDTF">2022-11-28T08:54:48Z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