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қарашадан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23549"/>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29 </a:t>
            </a:r>
            <a:r>
              <a:rPr lang="kk-KZ" altLang="ru-RU" sz="1050" b="1" dirty="0" smtClean="0">
                <a:solidFill>
                  <a:srgbClr val="000000"/>
                </a:solidFill>
                <a:latin typeface="Times New Roman" pitchFamily="18" charset="0"/>
                <a:cs typeface="Times New Roman" pitchFamily="18" charset="0"/>
              </a:rPr>
              <a:t>қарашаға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28 </a:t>
            </a:r>
            <a:r>
              <a:rPr lang="ru-RU" altLang="ru-RU" sz="1050" b="1" dirty="0" err="1" smtClean="0">
                <a:solidFill>
                  <a:srgbClr val="000000"/>
                </a:solidFill>
                <a:latin typeface="Times New Roman" pitchFamily="18" charset="0"/>
                <a:cs typeface="Times New Roman" pitchFamily="18" charset="0"/>
              </a:rPr>
              <a:t>қарашадан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29 қарашаға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Оңтүстік-шығыстан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2-7, күндіз 7-12 м/с. Ауа температурасы түнде 23-25, күндіз 15-17 градус аяз.</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sz="1050" b="1" dirty="0" smtClean="0">
                <a:solidFill>
                  <a:srgbClr val="000000"/>
                </a:solidFill>
                <a:latin typeface="Times New Roman" pitchFamily="18" charset="0"/>
                <a:cs typeface="Times New Roman" pitchFamily="18" charset="0"/>
              </a:rPr>
              <a:t>30 </a:t>
            </a:r>
            <a:r>
              <a:rPr lang="kk-KZ" altLang="ru-RU" sz="1050" b="1" smtClean="0">
                <a:solidFill>
                  <a:srgbClr val="000000"/>
                </a:solidFill>
                <a:latin typeface="Times New Roman" pitchFamily="18" charset="0"/>
                <a:cs typeface="Times New Roman" pitchFamily="18" charset="0"/>
              </a:rPr>
              <a:t>қарашаға</a:t>
            </a:r>
            <a:r>
              <a:rPr lang="kk-KZ" sz="1050" b="1"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29 </a:t>
            </a:r>
            <a:r>
              <a:rPr lang="ru-RU" altLang="ru-RU" sz="1050" b="1" dirty="0" err="1" smtClean="0">
                <a:solidFill>
                  <a:srgbClr val="000000"/>
                </a:solidFill>
                <a:latin typeface="Times New Roman" pitchFamily="18" charset="0"/>
                <a:cs typeface="Times New Roman" pitchFamily="18" charset="0"/>
              </a:rPr>
              <a:t>қарашадан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30 </a:t>
            </a:r>
            <a:r>
              <a:rPr lang="kk-KZ" altLang="ru-RU" sz="1050" b="1" dirty="0" smtClean="0">
                <a:solidFill>
                  <a:srgbClr val="000000"/>
                </a:solidFill>
                <a:latin typeface="Times New Roman" pitchFamily="18" charset="0"/>
                <a:cs typeface="Times New Roman" pitchFamily="18" charset="0"/>
              </a:rPr>
              <a:t>қарашаға</a:t>
            </a:r>
            <a:r>
              <a:rPr lang="kk-KZ" sz="1050" b="1" dirty="0" smtClean="0">
                <a:solidFill>
                  <a:srgbClr val="000000"/>
                </a:solidFill>
                <a:latin typeface="Times New Roman" pitchFamily="18" charset="0"/>
                <a:cs typeface="Times New Roman" pitchFamily="18" charset="0"/>
              </a:rPr>
              <a:t>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21-23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2939" y="317194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564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2343</cp:revision>
  <cp:lastPrinted>2021-07-01T03:56:27Z</cp:lastPrinted>
  <dcterms:created xsi:type="dcterms:W3CDTF">2018-03-27T06:03:00Z</dcterms:created>
  <dcterms:modified xsi:type="dcterms:W3CDTF">2022-11-28T09:19:19Z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