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2ECE009D-C998-42B3-B55A-6FF8298B6976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424542-31C5-4634-86BE-64179028D0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3042D6-0CB3-4A77-B388-B2A9E9B9F5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965057-B86A-415D-AD2F-00A7483617B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0A4D9A-6211-4875-8BFE-2E4A8EFA0DB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274B93-D35C-4F4A-86E4-EF11F5B4179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2A0C6D-A883-44C6-B0BF-BBFE3EF7DED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418A0-52D2-4937-8C8F-B4C86F95A18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6117D2-1072-4300-9698-AD224D8463C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3E6F7F-286E-479E-A692-EFC005D1E7E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AAB937-A7AF-401C-A3BE-79EEC3779FA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8FC92B-FAE0-4C80-BE73-EE8F1256D3D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6374A598-7721-4719-A0EC-6E3B434374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332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28 ноября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88913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29 ноября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28 ноября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29 ноября</a:t>
            </a:r>
          </a:p>
          <a:p>
            <a:pPr algn="just">
              <a:buFont typeface="Arial" charset="0"/>
              <a:buNone/>
            </a:pPr>
            <a:r>
              <a:rPr lang="ru-RU">
                <a:solidFill>
                  <a:schemeClr val="tx1"/>
                </a:solidFill>
              </a:rPr>
              <a:t>Переменная облачность, без осадков. Ночью туман. Ветер 2-7 м/с. Температура воздуха ночью 6-8 мороза, днем 1 мороза – 1 тепла.</a:t>
            </a:r>
          </a:p>
          <a:p>
            <a:pPr algn="ctr">
              <a:buFont typeface="Arial" charset="0"/>
              <a:buNone/>
            </a:pPr>
            <a:endParaRPr lang="ru-RU" b="1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30 ноября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29 ноября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30 ноября</a:t>
            </a:r>
          </a:p>
          <a:p>
            <a:pPr>
              <a:buFont typeface="Arial" charset="0"/>
              <a:buNone/>
            </a:pPr>
            <a:r>
              <a:rPr lang="ru-RU" altLang="ru-RU">
                <a:solidFill>
                  <a:schemeClr val="tx1"/>
                </a:solidFill>
              </a:rPr>
              <a:t>Переменная </a:t>
            </a:r>
            <a:r>
              <a:rPr lang="kk-KZ" altLang="ru-RU">
                <a:solidFill>
                  <a:schemeClr val="tx1"/>
                </a:solidFill>
              </a:rPr>
              <a:t>облачность, </a:t>
            </a:r>
            <a:r>
              <a:rPr lang="ru-RU" altLang="ru-RU">
                <a:solidFill>
                  <a:schemeClr val="tx1"/>
                </a:solidFill>
              </a:rPr>
              <a:t>временами снег. </a:t>
            </a:r>
            <a:r>
              <a:rPr lang="kk-KZ" altLang="ru-RU">
                <a:solidFill>
                  <a:schemeClr val="tx1"/>
                </a:solidFill>
              </a:rPr>
              <a:t>Ветер северо-восточный 2-7 м/с. Температура воздуха 3-5 мороза.</a:t>
            </a: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chemeClr val="accent6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29 ноября, ночью 30 ноября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накоплению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28 ноября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2021 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8887262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84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754819"/>
            <a:ext cx="4824412" cy="3985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150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sz="1150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sz="1150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sz="1150" dirty="0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 sz="1150" dirty="0">
                <a:solidFill>
                  <a:schemeClr val="tx1"/>
                </a:solidFill>
              </a:rPr>
              <a:t>№ 1 – </a:t>
            </a:r>
            <a:r>
              <a:rPr lang="ru-RU" sz="1150" dirty="0" err="1">
                <a:solidFill>
                  <a:schemeClr val="tx1"/>
                </a:solidFill>
              </a:rPr>
              <a:t>терр</a:t>
            </a:r>
            <a:r>
              <a:rPr lang="ru-RU" sz="1150" dirty="0">
                <a:solidFill>
                  <a:schemeClr val="tx1"/>
                </a:solidFill>
              </a:rPr>
              <a:t>. Казахского национального университета </a:t>
            </a:r>
            <a:r>
              <a:rPr lang="ru-RU" sz="1150" dirty="0" err="1">
                <a:solidFill>
                  <a:schemeClr val="tx1"/>
                </a:solidFill>
              </a:rPr>
              <a:t>им.Аль-Фараби</a:t>
            </a:r>
            <a:endParaRPr lang="ru-RU" altLang="ru-RU" sz="1150" dirty="0">
              <a:solidFill>
                <a:schemeClr val="tx1"/>
              </a:solidFill>
            </a:endParaRPr>
          </a:p>
          <a:p>
            <a:r>
              <a:rPr lang="ru-RU" altLang="ru-RU" sz="1150" dirty="0">
                <a:solidFill>
                  <a:schemeClr val="tx1"/>
                </a:solidFill>
              </a:rPr>
              <a:t>№ 2 –</a:t>
            </a:r>
            <a:r>
              <a:rPr lang="ru-RU" sz="1150" dirty="0" err="1">
                <a:solidFill>
                  <a:schemeClr val="tx1"/>
                </a:solidFill>
              </a:rPr>
              <a:t>Бурундайское</a:t>
            </a:r>
            <a:r>
              <a:rPr lang="ru-RU" sz="1150" dirty="0">
                <a:solidFill>
                  <a:schemeClr val="tx1"/>
                </a:solidFill>
              </a:rPr>
              <a:t> автохозяйство, улица Аэродромная</a:t>
            </a:r>
            <a:endParaRPr lang="ru-RU" altLang="ru-RU" sz="1150" dirty="0">
              <a:solidFill>
                <a:schemeClr val="tx1"/>
              </a:solidFill>
            </a:endParaRPr>
          </a:p>
          <a:p>
            <a:r>
              <a:rPr lang="ru-RU" altLang="ru-RU" sz="1150" dirty="0">
                <a:solidFill>
                  <a:schemeClr val="tx1"/>
                </a:solidFill>
              </a:rPr>
              <a:t>№ 3 – </a:t>
            </a:r>
            <a:r>
              <a:rPr lang="ru-RU" sz="1150" dirty="0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 sz="1150" dirty="0">
                <a:solidFill>
                  <a:schemeClr val="tx1"/>
                </a:solidFill>
              </a:rPr>
              <a:t>№ 4 – </a:t>
            </a:r>
            <a:r>
              <a:rPr lang="ru-RU" sz="1150" dirty="0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 sz="1150" dirty="0">
                <a:solidFill>
                  <a:schemeClr val="tx1"/>
                </a:solidFill>
              </a:rPr>
              <a:t>№ </a:t>
            </a:r>
            <a:r>
              <a:rPr lang="en-US" altLang="ru-RU" sz="1150" dirty="0">
                <a:solidFill>
                  <a:schemeClr val="tx1"/>
                </a:solidFill>
              </a:rPr>
              <a:t>5</a:t>
            </a:r>
            <a:r>
              <a:rPr lang="ru-RU" altLang="ru-RU" sz="1150" dirty="0">
                <a:solidFill>
                  <a:schemeClr val="tx1"/>
                </a:solidFill>
              </a:rPr>
              <a:t> –</a:t>
            </a:r>
            <a:r>
              <a:rPr lang="en-US" altLang="ru-RU" sz="1150" dirty="0">
                <a:solidFill>
                  <a:schemeClr val="tx1"/>
                </a:solidFill>
              </a:rPr>
              <a:t> </a:t>
            </a:r>
            <a:r>
              <a:rPr lang="ru-RU" sz="1150" dirty="0">
                <a:solidFill>
                  <a:schemeClr val="tx1"/>
                </a:solidFill>
              </a:rPr>
              <a:t>ледовая арена «</a:t>
            </a:r>
            <a:r>
              <a:rPr lang="ru-RU" sz="1150" dirty="0" err="1">
                <a:solidFill>
                  <a:schemeClr val="tx1"/>
                </a:solidFill>
              </a:rPr>
              <a:t>Халык</a:t>
            </a:r>
            <a:r>
              <a:rPr lang="ru-RU" sz="1150" dirty="0">
                <a:solidFill>
                  <a:schemeClr val="tx1"/>
                </a:solidFill>
              </a:rPr>
              <a:t> арена», микрорайон «</a:t>
            </a:r>
            <a:r>
              <a:rPr lang="ru-RU" sz="1150" dirty="0" err="1">
                <a:solidFill>
                  <a:schemeClr val="tx1"/>
                </a:solidFill>
              </a:rPr>
              <a:t>Думан</a:t>
            </a:r>
            <a:r>
              <a:rPr lang="ru-RU" sz="1150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sz="1150" dirty="0">
                <a:solidFill>
                  <a:schemeClr val="tx1"/>
                </a:solidFill>
              </a:rPr>
              <a:t>№ </a:t>
            </a:r>
            <a:r>
              <a:rPr lang="en-US" altLang="ru-RU" sz="1150" dirty="0">
                <a:solidFill>
                  <a:schemeClr val="tx1"/>
                </a:solidFill>
              </a:rPr>
              <a:t>6</a:t>
            </a:r>
            <a:r>
              <a:rPr lang="ru-RU" altLang="ru-RU" sz="1150" dirty="0">
                <a:solidFill>
                  <a:schemeClr val="tx1"/>
                </a:solidFill>
              </a:rPr>
              <a:t> – </a:t>
            </a:r>
            <a:r>
              <a:rPr lang="ru-RU" sz="1150" dirty="0" err="1">
                <a:solidFill>
                  <a:schemeClr val="tx1"/>
                </a:solidFill>
              </a:rPr>
              <a:t>терр</a:t>
            </a:r>
            <a:r>
              <a:rPr lang="ru-RU" sz="1150" dirty="0">
                <a:solidFill>
                  <a:schemeClr val="tx1"/>
                </a:solidFill>
              </a:rPr>
              <a:t>. </a:t>
            </a:r>
            <a:r>
              <a:rPr lang="ru-RU" sz="1150" dirty="0" err="1">
                <a:solidFill>
                  <a:schemeClr val="tx1"/>
                </a:solidFill>
              </a:rPr>
              <a:t>Жетысуского</a:t>
            </a:r>
            <a:r>
              <a:rPr lang="ru-RU" sz="1150" dirty="0">
                <a:solidFill>
                  <a:schemeClr val="tx1"/>
                </a:solidFill>
              </a:rPr>
              <a:t> </a:t>
            </a:r>
            <a:r>
              <a:rPr lang="kk-KZ" sz="1150" dirty="0">
                <a:solidFill>
                  <a:schemeClr val="tx1"/>
                </a:solidFill>
              </a:rPr>
              <a:t>акимата</a:t>
            </a:r>
            <a:r>
              <a:rPr lang="ru-RU" sz="1150" dirty="0">
                <a:solidFill>
                  <a:schemeClr val="tx1"/>
                </a:solidFill>
              </a:rPr>
              <a:t>, микрорайон «</a:t>
            </a:r>
            <a:r>
              <a:rPr lang="ru-RU" sz="1150" dirty="0" err="1">
                <a:solidFill>
                  <a:schemeClr val="tx1"/>
                </a:solidFill>
              </a:rPr>
              <a:t>Кулагер</a:t>
            </a:r>
            <a:r>
              <a:rPr lang="ru-RU" sz="1150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sz="1150" dirty="0">
                <a:solidFill>
                  <a:schemeClr val="tx1"/>
                </a:solidFill>
              </a:rPr>
              <a:t>№ 2</a:t>
            </a:r>
            <a:r>
              <a:rPr lang="en-US" altLang="ru-RU" sz="1150" dirty="0">
                <a:solidFill>
                  <a:schemeClr val="tx1"/>
                </a:solidFill>
              </a:rPr>
              <a:t>7</a:t>
            </a:r>
            <a:r>
              <a:rPr lang="ru-RU" altLang="ru-RU" sz="1150" dirty="0">
                <a:solidFill>
                  <a:schemeClr val="tx1"/>
                </a:solidFill>
              </a:rPr>
              <a:t> –</a:t>
            </a:r>
            <a:r>
              <a:rPr lang="en-US" altLang="ru-RU" sz="1150" dirty="0">
                <a:solidFill>
                  <a:schemeClr val="tx1"/>
                </a:solidFill>
              </a:rPr>
              <a:t> </a:t>
            </a:r>
            <a:r>
              <a:rPr lang="ru-RU" sz="1150" dirty="0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 sz="1150" dirty="0">
                <a:solidFill>
                  <a:schemeClr val="tx1"/>
                </a:solidFill>
              </a:rPr>
              <a:t>№ </a:t>
            </a:r>
            <a:r>
              <a:rPr lang="ru-RU" altLang="ru-RU" sz="1150" dirty="0">
                <a:solidFill>
                  <a:schemeClr val="tx1"/>
                </a:solidFill>
              </a:rPr>
              <a:t>2</a:t>
            </a:r>
            <a:r>
              <a:rPr lang="en-US" altLang="ru-RU" sz="1150" dirty="0">
                <a:solidFill>
                  <a:schemeClr val="tx1"/>
                </a:solidFill>
              </a:rPr>
              <a:t>8 –  </a:t>
            </a:r>
            <a:r>
              <a:rPr lang="ru-RU" sz="1150" dirty="0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 sz="1150" dirty="0">
                <a:solidFill>
                  <a:schemeClr val="tx1"/>
                </a:solidFill>
              </a:rPr>
              <a:t>ул. Ахметова, 50</a:t>
            </a:r>
            <a:endParaRPr lang="en-US" altLang="ru-RU" sz="1150" dirty="0">
              <a:solidFill>
                <a:schemeClr val="tx1"/>
              </a:solidFill>
            </a:endParaRPr>
          </a:p>
          <a:p>
            <a:r>
              <a:rPr lang="en-US" altLang="ru-RU" sz="1150" dirty="0">
                <a:solidFill>
                  <a:schemeClr val="tx1"/>
                </a:solidFill>
              </a:rPr>
              <a:t>№ </a:t>
            </a:r>
            <a:r>
              <a:rPr lang="ru-RU" altLang="ru-RU" sz="1150" dirty="0">
                <a:solidFill>
                  <a:schemeClr val="tx1"/>
                </a:solidFill>
              </a:rPr>
              <a:t>2</a:t>
            </a:r>
            <a:r>
              <a:rPr lang="en-US" altLang="ru-RU" sz="1150" dirty="0">
                <a:solidFill>
                  <a:schemeClr val="tx1"/>
                </a:solidFill>
              </a:rPr>
              <a:t>9 –  </a:t>
            </a:r>
            <a:r>
              <a:rPr lang="ru-RU" sz="1150" dirty="0">
                <a:solidFill>
                  <a:schemeClr val="tx1"/>
                </a:solidFill>
              </a:rPr>
              <a:t>РУВД </a:t>
            </a:r>
            <a:r>
              <a:rPr lang="ru-RU" sz="1150" dirty="0" err="1">
                <a:solidFill>
                  <a:schemeClr val="tx1"/>
                </a:solidFill>
              </a:rPr>
              <a:t>Турскибского</a:t>
            </a:r>
            <a:r>
              <a:rPr lang="ru-RU" sz="1150" dirty="0">
                <a:solidFill>
                  <a:schemeClr val="tx1"/>
                </a:solidFill>
              </a:rPr>
              <a:t> района, ул. Р. Зорге,14</a:t>
            </a:r>
            <a:endParaRPr lang="en-US" altLang="ru-RU" sz="1150" dirty="0">
              <a:solidFill>
                <a:schemeClr val="tx1"/>
              </a:solidFill>
            </a:endParaRPr>
          </a:p>
          <a:p>
            <a:r>
              <a:rPr lang="en-US" altLang="ru-RU" sz="1150" dirty="0">
                <a:solidFill>
                  <a:schemeClr val="tx1"/>
                </a:solidFill>
              </a:rPr>
              <a:t>№ </a:t>
            </a:r>
            <a:r>
              <a:rPr lang="ru-RU" altLang="ru-RU" sz="1150" dirty="0">
                <a:solidFill>
                  <a:schemeClr val="tx1"/>
                </a:solidFill>
              </a:rPr>
              <a:t>3</a:t>
            </a:r>
            <a:r>
              <a:rPr lang="en-US" altLang="ru-RU" sz="1150" dirty="0">
                <a:solidFill>
                  <a:schemeClr val="tx1"/>
                </a:solidFill>
              </a:rPr>
              <a:t>0 – </a:t>
            </a:r>
            <a:r>
              <a:rPr lang="ru-RU" sz="1150" dirty="0">
                <a:solidFill>
                  <a:schemeClr val="tx1"/>
                </a:solidFill>
              </a:rPr>
              <a:t>м-н «</a:t>
            </a:r>
            <a:r>
              <a:rPr lang="ru-RU" sz="1150" dirty="0" err="1">
                <a:solidFill>
                  <a:schemeClr val="tx1"/>
                </a:solidFill>
              </a:rPr>
              <a:t>Шанырак</a:t>
            </a:r>
            <a:r>
              <a:rPr lang="ru-RU" sz="1150" dirty="0">
                <a:solidFill>
                  <a:schemeClr val="tx1"/>
                </a:solidFill>
              </a:rPr>
              <a:t>», школа №26, ул. </a:t>
            </a:r>
            <a:r>
              <a:rPr lang="ru-RU" sz="1150" dirty="0" err="1">
                <a:solidFill>
                  <a:schemeClr val="tx1"/>
                </a:solidFill>
              </a:rPr>
              <a:t>Жанкожа</a:t>
            </a:r>
            <a:r>
              <a:rPr lang="ru-RU" sz="1150" dirty="0">
                <a:solidFill>
                  <a:schemeClr val="tx1"/>
                </a:solidFill>
              </a:rPr>
              <a:t> батыра, 202</a:t>
            </a:r>
            <a:endParaRPr lang="ru-RU" altLang="ru-RU" sz="1150" dirty="0">
              <a:solidFill>
                <a:schemeClr val="tx1"/>
              </a:solidFill>
            </a:endParaRPr>
          </a:p>
          <a:p>
            <a:r>
              <a:rPr lang="en-US" altLang="ru-RU" sz="1150" dirty="0">
                <a:solidFill>
                  <a:schemeClr val="tx1"/>
                </a:solidFill>
              </a:rPr>
              <a:t>№ </a:t>
            </a:r>
            <a:r>
              <a:rPr lang="ru-RU" altLang="ru-RU" sz="1150" dirty="0">
                <a:solidFill>
                  <a:schemeClr val="tx1"/>
                </a:solidFill>
              </a:rPr>
              <a:t>31</a:t>
            </a:r>
            <a:r>
              <a:rPr lang="en-US" altLang="ru-RU" sz="1150" dirty="0">
                <a:solidFill>
                  <a:schemeClr val="tx1"/>
                </a:solidFill>
              </a:rPr>
              <a:t> – </a:t>
            </a:r>
            <a:r>
              <a:rPr lang="ru-RU" sz="1150" dirty="0" err="1">
                <a:solidFill>
                  <a:schemeClr val="tx1"/>
                </a:solidFill>
              </a:rPr>
              <a:t>пр.Аль-Фараби</a:t>
            </a:r>
            <a:r>
              <a:rPr lang="ru-RU" sz="1150" dirty="0">
                <a:solidFill>
                  <a:schemeClr val="tx1"/>
                </a:solidFill>
              </a:rPr>
              <a:t>, угол </a:t>
            </a:r>
            <a:r>
              <a:rPr lang="ru-RU" sz="1150" dirty="0" err="1">
                <a:solidFill>
                  <a:schemeClr val="tx1"/>
                </a:solidFill>
              </a:rPr>
              <a:t>ул.Навои</a:t>
            </a:r>
            <a:r>
              <a:rPr lang="ru-RU" sz="1150" dirty="0">
                <a:solidFill>
                  <a:schemeClr val="tx1"/>
                </a:solidFill>
              </a:rPr>
              <a:t>, м-н Орбита (территория Дендропарка АО «</a:t>
            </a:r>
            <a:r>
              <a:rPr lang="ru-RU" sz="1150" dirty="0" err="1">
                <a:solidFill>
                  <a:schemeClr val="tx1"/>
                </a:solidFill>
              </a:rPr>
              <a:t>Зеленстрой</a:t>
            </a:r>
            <a:r>
              <a:rPr lang="ru-RU" sz="1150" dirty="0">
                <a:solidFill>
                  <a:schemeClr val="tx1"/>
                </a:solidFill>
              </a:rPr>
              <a:t>»)</a:t>
            </a:r>
          </a:p>
          <a:p>
            <a:r>
              <a:rPr lang="kk-KZ" sz="1150" i="1" dirty="0">
                <a:solidFill>
                  <a:schemeClr val="tx1"/>
                </a:solidFill>
              </a:rPr>
              <a:t>№1 -</a:t>
            </a:r>
            <a:r>
              <a:rPr lang="kk-KZ" sz="1150" dirty="0">
                <a:solidFill>
                  <a:schemeClr val="tx1"/>
                </a:solidFill>
              </a:rPr>
              <a:t> </a:t>
            </a:r>
            <a:r>
              <a:rPr lang="ru-RU" sz="1150" i="1" dirty="0">
                <a:solidFill>
                  <a:schemeClr val="tx1"/>
                </a:solidFill>
              </a:rPr>
              <a:t>ул. Амангельды, угол ул. </a:t>
            </a:r>
            <a:r>
              <a:rPr lang="ru-RU" sz="1150" i="1" dirty="0" err="1">
                <a:solidFill>
                  <a:schemeClr val="tx1"/>
                </a:solidFill>
              </a:rPr>
              <a:t>Сатпаева</a:t>
            </a:r>
            <a:r>
              <a:rPr lang="kk-KZ" sz="1150" i="1" dirty="0">
                <a:solidFill>
                  <a:schemeClr val="tx1"/>
                </a:solidFill>
              </a:rPr>
              <a:t>;</a:t>
            </a:r>
            <a:endParaRPr lang="ru-RU" sz="1150" dirty="0">
              <a:solidFill>
                <a:schemeClr val="tx1"/>
              </a:solidFill>
            </a:endParaRPr>
          </a:p>
          <a:p>
            <a:r>
              <a:rPr lang="ru-RU" sz="1150" i="1" dirty="0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 sz="1150" dirty="0">
              <a:solidFill>
                <a:schemeClr val="tx1"/>
              </a:solidFill>
            </a:endParaRPr>
          </a:p>
          <a:p>
            <a:r>
              <a:rPr lang="kk-KZ" sz="1150" i="1" dirty="0">
                <a:solidFill>
                  <a:schemeClr val="tx1"/>
                </a:solidFill>
              </a:rPr>
              <a:t>№12 - </a:t>
            </a:r>
            <a:r>
              <a:rPr lang="ru-RU" sz="1150" i="1" dirty="0">
                <a:solidFill>
                  <a:schemeClr val="tx1"/>
                </a:solidFill>
              </a:rPr>
              <a:t>пр. </a:t>
            </a:r>
            <a:r>
              <a:rPr lang="ru-RU" sz="1150" i="1" dirty="0" err="1">
                <a:solidFill>
                  <a:schemeClr val="tx1"/>
                </a:solidFill>
              </a:rPr>
              <a:t>Райымбека</a:t>
            </a:r>
            <a:r>
              <a:rPr lang="ru-RU" sz="1150" i="1" dirty="0">
                <a:solidFill>
                  <a:schemeClr val="tx1"/>
                </a:solidFill>
              </a:rPr>
              <a:t>, угол ул. </a:t>
            </a:r>
            <a:r>
              <a:rPr lang="ru-RU" sz="1150" i="1" dirty="0" err="1">
                <a:solidFill>
                  <a:schemeClr val="tx1"/>
                </a:solidFill>
              </a:rPr>
              <a:t>Наурызбай</a:t>
            </a:r>
            <a:r>
              <a:rPr lang="ru-RU" sz="1150" i="1" dirty="0">
                <a:solidFill>
                  <a:schemeClr val="tx1"/>
                </a:solidFill>
              </a:rPr>
              <a:t> батыра</a:t>
            </a:r>
            <a:r>
              <a:rPr lang="kk-KZ" sz="1150" i="1" dirty="0">
                <a:solidFill>
                  <a:schemeClr val="tx1"/>
                </a:solidFill>
              </a:rPr>
              <a:t>;</a:t>
            </a:r>
            <a:endParaRPr lang="ru-RU" sz="1150" dirty="0">
              <a:solidFill>
                <a:schemeClr val="tx1"/>
              </a:solidFill>
            </a:endParaRPr>
          </a:p>
          <a:p>
            <a:r>
              <a:rPr lang="kk-KZ" sz="1150" i="1" dirty="0">
                <a:solidFill>
                  <a:schemeClr val="tx1"/>
                </a:solidFill>
              </a:rPr>
              <a:t>№16 - </a:t>
            </a:r>
            <a:r>
              <a:rPr lang="ru-RU" sz="1150" i="1" dirty="0">
                <a:solidFill>
                  <a:schemeClr val="tx1"/>
                </a:solidFill>
              </a:rPr>
              <a:t>м-н Айнабулак-3</a:t>
            </a:r>
            <a:r>
              <a:rPr lang="kk-KZ" sz="1150" i="1" dirty="0">
                <a:solidFill>
                  <a:schemeClr val="tx1"/>
                </a:solidFill>
              </a:rPr>
              <a:t>;</a:t>
            </a:r>
            <a:endParaRPr lang="ru-RU" sz="1150" dirty="0">
              <a:solidFill>
                <a:schemeClr val="tx1"/>
              </a:solidFill>
            </a:endParaRPr>
          </a:p>
          <a:p>
            <a:r>
              <a:rPr lang="kk-KZ" sz="1150" i="1" dirty="0">
                <a:solidFill>
                  <a:schemeClr val="tx1"/>
                </a:solidFill>
              </a:rPr>
              <a:t>№25 -</a:t>
            </a:r>
            <a:r>
              <a:rPr lang="kk-KZ" sz="1150" dirty="0">
                <a:solidFill>
                  <a:schemeClr val="tx1"/>
                </a:solidFill>
              </a:rPr>
              <a:t> </a:t>
            </a:r>
            <a:r>
              <a:rPr lang="ru-RU" sz="1150" i="1" dirty="0">
                <a:solidFill>
                  <a:schemeClr val="tx1"/>
                </a:solidFill>
              </a:rPr>
              <a:t>м-н Аксай-3, ул. </a:t>
            </a:r>
            <a:r>
              <a:rPr lang="ru-RU" sz="1150" i="1" dirty="0" err="1">
                <a:solidFill>
                  <a:schemeClr val="tx1"/>
                </a:solidFill>
              </a:rPr>
              <a:t>Маречека</a:t>
            </a:r>
            <a:r>
              <a:rPr lang="ru-RU" sz="1150" i="1" dirty="0">
                <a:solidFill>
                  <a:schemeClr val="tx1"/>
                </a:solidFill>
              </a:rPr>
              <a:t>, угол ул. </a:t>
            </a:r>
            <a:r>
              <a:rPr lang="ru-RU" sz="1150" i="1" dirty="0" err="1">
                <a:solidFill>
                  <a:schemeClr val="tx1"/>
                </a:solidFill>
              </a:rPr>
              <a:t>Б.Момышулы</a:t>
            </a:r>
            <a:r>
              <a:rPr lang="kk-KZ" sz="1150" i="1" dirty="0">
                <a:solidFill>
                  <a:schemeClr val="tx1"/>
                </a:solidFill>
              </a:rPr>
              <a:t>;</a:t>
            </a:r>
            <a:endParaRPr lang="ru-RU" sz="1150" dirty="0">
              <a:solidFill>
                <a:schemeClr val="tx1"/>
              </a:solidFill>
            </a:endParaRPr>
          </a:p>
          <a:p>
            <a:r>
              <a:rPr lang="kk-KZ" sz="1150" i="1" dirty="0">
                <a:solidFill>
                  <a:schemeClr val="tx1"/>
                </a:solidFill>
              </a:rPr>
              <a:t>№26 - </a:t>
            </a:r>
            <a:r>
              <a:rPr lang="ru-RU" sz="1150" i="1" dirty="0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sz="1150" i="1" dirty="0">
                <a:solidFill>
                  <a:schemeClr val="tx1"/>
                </a:solidFill>
              </a:rPr>
              <a:t>.</a:t>
            </a:r>
            <a:endParaRPr lang="ru-RU" sz="1150" dirty="0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05413" y="4394200"/>
            <a:ext cx="4367212" cy="1890713"/>
            <a:chOff x="455893" y="3799939"/>
            <a:chExt cx="4366642" cy="1996158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250" cy="836795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660654" y="4099949"/>
              <a:ext cx="1879354" cy="997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Астана,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 dirty="0" smtClean="0">
                <a:solidFill>
                  <a:srgbClr val="000000"/>
                </a:solidFill>
                <a:cs typeface="Times New Roman" pitchFamily="18" charset="0"/>
              </a:rPr>
              <a:t>Нұрмахамбет М</a:t>
            </a:r>
            <a:r>
              <a:rPr lang="kk-KZ" altLang="ru-RU" b="1" i="1" dirty="0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endParaRPr lang="ru-RU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21" name="TextBox 2"/>
          <p:cNvSpPr txBox="1">
            <a:spLocks noChangeArrowheads="1"/>
          </p:cNvSpPr>
          <p:nvPr/>
        </p:nvSpPr>
        <p:spPr bwMode="auto">
          <a:xfrm>
            <a:off x="128588" y="100013"/>
            <a:ext cx="4808537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ПРИ ПРЕДОСТАВЛЕНИИ ПРЕДУПРЕЖДЕНИЙ О</a:t>
            </a:r>
          </a:p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НМУ РАЗЛИЧНОЙ СТЕПЕНИ РЕКОМЕНДУЕТСЯ ПРИДЕРЖИВАТЬСЯ СЛЕДУЮЩИХ МЕР</a:t>
            </a:r>
          </a:p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14757</TotalTime>
  <Words>797</Words>
  <Application>Microsoft Office PowerPoint</Application>
  <PresentationFormat>Лист A4 (210x297 мм)</PresentationFormat>
  <Paragraphs>117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2838</cp:revision>
  <cp:lastPrinted>2021-07-01T09:11:30Z</cp:lastPrinted>
  <dcterms:created xsi:type="dcterms:W3CDTF">2018-03-27T06:03:00Z</dcterms:created>
  <dcterms:modified xsi:type="dcterms:W3CDTF">2022-11-28T08:40:33Z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