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13316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2417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6-11 м/с. Температура воздуха ночью 22-24, днем 14-16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30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5-10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15-17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14849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2509</cp:revision>
  <cp:lastPrinted>2021-07-01T03:56:27Z</cp:lastPrinted>
  <dcterms:created xsi:type="dcterms:W3CDTF">2018-03-27T06:03:00Z</dcterms:created>
  <dcterms:modified xsi:type="dcterms:W3CDTF">2022-11-28T09:44:13Z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