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212286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10 ч. 29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20-22, днем 12-14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ноября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24-26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228324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128588" y="100013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14224</TotalTime>
  <Words>576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2432</cp:revision>
  <cp:lastPrinted>2021-07-01T03:56:27Z</cp:lastPrinted>
  <dcterms:created xsi:type="dcterms:W3CDTF">2018-03-27T06:03:00Z</dcterms:created>
  <dcterms:modified xsi:type="dcterms:W3CDTF">2022-11-28T08:53:00Z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