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7005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24-26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TextBox 2"/>
          <p:cNvSpPr txBox="1">
            <a:spLocks noChangeArrowheads="1"/>
          </p:cNvSpPr>
          <p:nvPr/>
        </p:nvSpPr>
        <p:spPr bwMode="auto">
          <a:xfrm>
            <a:off x="122238" y="127000"/>
            <a:ext cx="48307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522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2021-07-01T07:38:07Z</cp:lastPrinted>
  <dcterms:created xsi:type="dcterms:W3CDTF">2018-03-27T06:03:00Z</dcterms:created>
  <dcterms:modified xsi:type="dcterms:W3CDTF">2022-11-28T08:52:45Z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