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601536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9-14, порывы 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14-16, днем 5-7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6348754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077010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14847</TotalTime>
  <Words>613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2509</cp:revision>
  <cp:lastPrinted>2021-07-01T03:56:27Z</cp:lastPrinted>
  <dcterms:created xsi:type="dcterms:W3CDTF">2018-03-27T06:03:00Z</dcterms:created>
  <dcterms:modified xsi:type="dcterms:W3CDTF">2022-11-28T08:47:24Z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