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0689277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332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906294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61618"/>
            <a:ext cx="4798916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29 ноября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29 ноября 2022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юго-восточный 5-10 м/с. Температура воздуха ночью 30-32,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21-23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ноября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ноября до 09 ч. 30 ноября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восточный 5-10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25-27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KZ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4987777" y="1916010"/>
            <a:ext cx="4798915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28 ноября , ночью 29 ноября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повышенный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71138" y="3009321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2"/>
          <p:cNvSpPr txBox="1">
            <a:spLocks noChangeArrowheads="1"/>
          </p:cNvSpPr>
          <p:nvPr/>
        </p:nvSpPr>
        <p:spPr bwMode="auto">
          <a:xfrm>
            <a:off x="128588" y="100013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МЕР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18210</TotalTime>
  <Words>643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2950</cp:revision>
  <cp:lastPrinted>2021-11-30T05:55:24Z</cp:lastPrinted>
  <dcterms:created xsi:type="dcterms:W3CDTF">2018-03-27T06:03:00Z</dcterms:created>
  <dcterms:modified xsi:type="dcterms:W3CDTF">2022-11-28T08:59:07Z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