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368021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28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914131"/>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29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lnSpc>
                <a:spcPct val="107000"/>
              </a:lnSpc>
              <a:spcAft>
                <a:spcPts val="0"/>
              </a:spcAft>
            </a:pPr>
            <a:r>
              <a:rPr lang="kk-KZ" sz="1200" dirty="0" smtClean="0">
                <a:solidFill>
                  <a:prstClr val="black"/>
                </a:solidFill>
                <a:latin typeface="Times New Roman" pitchFamily="18" charset="0"/>
                <a:cs typeface="Times New Roman" pitchFamily="18" charset="0"/>
              </a:rPr>
              <a:t>        Таңертең және күндіз 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және </a:t>
            </a:r>
            <a:r>
              <a:rPr lang="kk-KZ" sz="1200" dirty="0" smtClean="0">
                <a:solidFill>
                  <a:prstClr val="black"/>
                </a:solidFill>
                <a:latin typeface="Times New Roman" pitchFamily="18" charset="0"/>
                <a:ea typeface="Calibri"/>
                <a:cs typeface="Times New Roman" pitchFamily="18" charset="0"/>
              </a:rPr>
              <a:t>таңертең</a:t>
            </a:r>
            <a:r>
              <a:rPr lang="ru-RU" sz="1200" dirty="0" smtClean="0">
                <a:solidFill>
                  <a:prstClr val="black"/>
                </a:solidFill>
                <a:latin typeface="Times New Roman" pitchFamily="18" charset="0"/>
                <a:ea typeface="Calibri"/>
                <a:cs typeface="Times New Roman" pitchFamily="18" charset="0"/>
              </a:rPr>
              <a:t> </a:t>
            </a:r>
            <a:r>
              <a:rPr lang="kk-KZ" sz="1200" dirty="0" smtClean="0">
                <a:solidFill>
                  <a:prstClr val="black"/>
                </a:solidFill>
                <a:latin typeface="Times New Roman" pitchFamily="18" charset="0"/>
                <a:cs typeface="Times New Roman" pitchFamily="18" charset="0"/>
              </a:rPr>
              <a:t>тұман, көктайғақ болады.</a:t>
            </a:r>
            <a:r>
              <a:rPr lang="kk-KZ" sz="1200" dirty="0" smtClean="0">
                <a:solidFill>
                  <a:prstClr val="black"/>
                </a:solidFill>
                <a:latin typeface="Times New Roman" pitchFamily="18" charset="0"/>
                <a:ea typeface="Times New Roman"/>
                <a:cs typeface="Times New Roman" pitchFamily="18" charset="0"/>
              </a:rPr>
              <a:t> </a:t>
            </a:r>
            <a:r>
              <a:rPr lang="kk-KZ" sz="1200" dirty="0" smtClean="0">
                <a:latin typeface="Times New Roman"/>
                <a:ea typeface="Times New Roman"/>
              </a:rPr>
              <a:t>Солтүстік-шығыстан жел соғады, </a:t>
            </a:r>
            <a:r>
              <a:rPr lang="kk-KZ" sz="1200" dirty="0" smtClean="0">
                <a:solidFill>
                  <a:prstClr val="black"/>
                </a:solidFill>
                <a:latin typeface="Times New Roman" pitchFamily="18" charset="0"/>
                <a:ea typeface="Calibri"/>
                <a:cs typeface="Times New Roman" pitchFamily="18" charset="0"/>
              </a:rPr>
              <a:t> күші </a:t>
            </a:r>
            <a:r>
              <a:rPr lang="kk-KZ" sz="1200" dirty="0" smtClean="0">
                <a:solidFill>
                  <a:prstClr val="black"/>
                </a:solidFill>
                <a:latin typeface="Times New Roman" pitchFamily="18" charset="0"/>
                <a:cs typeface="Times New Roman" pitchFamily="18" charset="0"/>
              </a:rPr>
              <a:t>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5-7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 градус жылы </a:t>
            </a:r>
            <a:r>
              <a:rPr lang="kk-KZ" sz="1200" dirty="0">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cs typeface="Times New Roman" pitchFamily="18" charset="0"/>
              </a:rPr>
              <a:t>    Кей уақытта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тұман, көктайғақ болады.</a:t>
            </a:r>
            <a:r>
              <a:rPr lang="kk-KZ" sz="1200" dirty="0" smtClean="0">
                <a:solidFill>
                  <a:prstClr val="black"/>
                </a:solidFill>
                <a:latin typeface="Times New Roman" pitchFamily="18" charset="0"/>
                <a:ea typeface="Times New Roman"/>
                <a:cs typeface="Times New Roman" pitchFamily="18" charset="0"/>
              </a:rPr>
              <a:t> Оңтүстік-батыстан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түнде 0-2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14371</TotalTime>
  <Words>593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2815</cp:revision>
  <cp:lastPrinted>2022-11-28T07:06:27Z</cp:lastPrinted>
  <dcterms:created xsi:type="dcterms:W3CDTF">2018-03-27T06:03:00Z</dcterms:created>
  <dcterms:modified xsi:type="dcterms:W3CDTF">2022-11-28T09:42:21Z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