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Бұлтты, кей уақытта жауын-шашын (жаңбыр басымырақ), тұман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түнде екпіні 15- 20 м/с. Ауа температурасы түнде 2-4, күндіз 6-8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29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 қарашаға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(жаңбыр, қар), тұман болады</a:t>
            </a:r>
            <a:r>
              <a:rPr lang="uz-Cyrl-UZ" sz="1100" dirty="0" smtClean="0">
                <a:latin typeface="Times New Roman" pitchFamily="18" charset="0"/>
                <a:cs typeface="Times New Roman" pitchFamily="18" charset="0"/>
              </a:rPr>
              <a:t>. Оңтүстік-батыстан, батыстан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0-           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00883" y="225594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0883" y="3361762"/>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13363</TotalTime>
  <Words>599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2603</cp:revision>
  <cp:lastPrinted>2021-07-01T03:56:27Z</cp:lastPrinted>
  <dcterms:created xsi:type="dcterms:W3CDTF">2018-03-27T06:03:00Z</dcterms:created>
  <dcterms:modified xsi:type="dcterms:W3CDTF">2022-11-28T09:52:17Z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