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39735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9388" algn="just"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ночью 2-7, днем 7-12 м/с. Температура воздуха ночью 23-25,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indent="179388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21-23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805" y="30445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13136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2354</cp:revision>
  <cp:lastPrinted>2021-07-01T03:56:27Z</cp:lastPrinted>
  <dcterms:created xsi:type="dcterms:W3CDTF">2018-03-27T06:03:00Z</dcterms:created>
  <dcterms:modified xsi:type="dcterms:W3CDTF">2022-11-28T09:20:07Z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