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80691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495535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1-6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31-33°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850" y="2322433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29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қарашада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метеорологиялық жағдайлар қала атмосферасында ластаушы заттардың жиналуына ықпал етеді. Жалпы қала бойынша ауаның ластану деңгейі жоғары болады деп күтілуде.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793" y="3300962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-дәрежелі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ҚМЖ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ескертуі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жарияланады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17184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2482</cp:revision>
  <cp:lastPrinted>2021-10-14T11:15:53Z</cp:lastPrinted>
  <dcterms:created xsi:type="dcterms:W3CDTF">2018-03-27T06:03:00Z</dcterms:created>
  <dcterms:modified xsi:type="dcterms:W3CDTF">2022-11-28T09:33:46Z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