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8" d="100"/>
          <a:sy n="78" d="100"/>
        </p:scale>
        <p:origin x="114"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3640273"/>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94368"/>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28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29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a:t>
            </a:r>
            <a:r>
              <a:rPr lang="kk-KZ" sz="1100" kern="1400" dirty="0">
                <a:solidFill>
                  <a:srgbClr val="000000"/>
                </a:solidFill>
                <a:latin typeface="Times New Roman" panose="02020603050405020304" pitchFamily="18" charset="0"/>
                <a:ea typeface="Times New Roman" panose="02020603050405020304" pitchFamily="18" charset="0"/>
              </a:rPr>
              <a:t>, күші 5-10 м/с. Ауа температурасы түнде 30-32, күндіз 21-23</a:t>
            </a:r>
            <a:r>
              <a:rPr lang="kk-KZ" sz="1100" dirty="0">
                <a:latin typeface="Times New Roman" panose="02020603050405020304" pitchFamily="18" charset="0"/>
                <a:ea typeface="Times New Roman" panose="02020603050405020304" pitchFamily="18" charset="0"/>
              </a:rPr>
              <a:t> аяз</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29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30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Ш</a:t>
            </a:r>
            <a:r>
              <a:rPr lang="kk-KZ" sz="1100" dirty="0">
                <a:latin typeface="Times New Roman" panose="02020603050405020304" pitchFamily="18" charset="0"/>
                <a:cs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5-10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түнде 25-27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46440"/>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29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30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арашасына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ea typeface="Calibri" panose="020F0502020204030204" pitchFamily="34" charset="0"/>
              </a:rPr>
              <a:t>жиналуына</a:t>
            </a:r>
            <a:r>
              <a:rPr lang="ru-RU" sz="1200" dirty="0">
                <a:solidFill>
                  <a:schemeClr val="tx1"/>
                </a:solidFill>
                <a:latin typeface="Times New Roman" panose="02020603050405020304" pitchFamily="18" charset="0"/>
                <a:ea typeface="Calibri" panose="020F0502020204030204" pitchFamily="34"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ea typeface="Calibri" panose="020F0502020204030204" pitchFamily="34" charset="0"/>
              </a:rPr>
              <a:t>жоғарылауы</a:t>
            </a:r>
            <a:r>
              <a:rPr lang="kk-KZ" sz="1200" b="1" dirty="0">
                <a:latin typeface="Times New Roman" panose="02020603050405020304" pitchFamily="18" charset="0"/>
                <a:ea typeface="Calibri" panose="020F0502020204030204" pitchFamily="34"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925858"/>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TextBox 2"/>
          <p:cNvSpPr txBox="1">
            <a:spLocks noChangeArrowheads="1"/>
          </p:cNvSpPr>
          <p:nvPr/>
        </p:nvSpPr>
        <p:spPr bwMode="auto">
          <a:xfrm>
            <a:off x="122238" y="127000"/>
            <a:ext cx="48307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FontTx/>
              <a:buNone/>
            </a:pP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18078</TotalTime>
  <Words>560</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2998</cp:revision>
  <cp:lastPrinted>2022-05-31T05:49:59Z</cp:lastPrinted>
  <dcterms:created xsi:type="dcterms:W3CDTF">2018-03-27T06:03:00Z</dcterms:created>
  <dcterms:modified xsi:type="dcterms:W3CDTF">2022-11-28T08:58:52Z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