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0151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667" y="2473877"/>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smtClean="0">
                <a:solidFill>
                  <a:schemeClr val="tx1"/>
                </a:solidFill>
                <a:latin typeface="Times New Roman" pitchFamily="18" charset="0"/>
                <a:cs typeface="Times New Roman" pitchFamily="18" charset="0"/>
                <a:sym typeface="+mn-ea"/>
              </a:rPr>
              <a:t>29 </a:t>
            </a:r>
            <a:r>
              <a:rPr lang="kk-KZ" altLang="en-US" sz="1200" dirty="0" smtClean="0">
                <a:solidFill>
                  <a:schemeClr val="tx1"/>
                </a:solidFill>
                <a:latin typeface="Times New Roman" pitchFamily="18" charset="0"/>
                <a:cs typeface="Times New Roman" pitchFamily="18" charset="0"/>
                <a:sym typeface="+mn-ea"/>
              </a:rPr>
              <a:t>ноября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3" name="TextBox 22"/>
          <p:cNvSpPr txBox="1"/>
          <p:nvPr/>
        </p:nvSpPr>
        <p:spPr>
          <a:xfrm>
            <a:off x="5019035" y="330346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307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a:t>
            </a:r>
            <a:r>
              <a:rPr lang="kk-KZ" altLang="ru-RU" sz="1200">
                <a:latin typeface="Times New Roman" panose="02020603050405020304" pitchFamily="18" charset="0"/>
                <a:cs typeface="Times New Roman" panose="02020603050405020304" pitchFamily="18" charset="0"/>
              </a:rPr>
              <a:t>жол </a:t>
            </a:r>
            <a:r>
              <a:rPr lang="kk-KZ" altLang="ru-RU" sz="1200" smtClean="0">
                <a:latin typeface="Times New Roman" panose="02020603050405020304" pitchFamily="18" charset="0"/>
                <a:cs typeface="Times New Roman" panose="02020603050405020304" pitchFamily="18" charset="0"/>
              </a:rPr>
              <a:t>бермеу.</a:t>
            </a:r>
            <a:endParaRPr lang="kk-KZ" altLang="ru-RU" sz="1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17136</TotalTime>
  <Words>525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2516</cp:revision>
  <cp:lastPrinted>2021-07-01T03:56:27Z</cp:lastPrinted>
  <dcterms:created xsi:type="dcterms:W3CDTF">2018-03-27T06:03:00Z</dcterms:created>
  <dcterms:modified xsi:type="dcterms:W3CDTF">2022-11-28T09:34:36Z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