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8" d="100"/>
          <a:sy n="78" d="100"/>
        </p:scale>
        <p:origin x="114" y="5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8202099"/>
              </p:ext>
            </p:extLst>
          </p:nvPr>
        </p:nvGraphicFramePr>
        <p:xfrm>
          <a:off x="307975" y="2429624"/>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29, 30 </a:t>
            </a:r>
            <a:r>
              <a:rPr lang="kk-KZ" sz="1100" dirty="0" smtClean="0">
                <a:solidFill>
                  <a:srgbClr val="000000"/>
                </a:solidFill>
                <a:latin typeface="Times New Roman" panose="02020603050405020304" pitchFamily="18" charset="0"/>
                <a:cs typeface="Times New Roman" panose="02020603050405020304" pitchFamily="18" charset="0"/>
              </a:rPr>
              <a:t>қарашасына қараған түні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29 қарашаға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28 </a:t>
            </a:r>
            <a:r>
              <a:rPr lang="kk-KZ" altLang="ru-RU" sz="1100" b="1" dirty="0" smtClean="0">
                <a:solidFill>
                  <a:prstClr val="black"/>
                </a:solidFill>
                <a:latin typeface="Times New Roman" panose="02020603050405020304" pitchFamily="18" charset="0"/>
                <a:cs typeface="Times New Roman" panose="02020603050405020304" pitchFamily="18" charset="0"/>
              </a:rPr>
              <a:t>қараша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29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солтүстік-шығыстан, күші 9-14 </a:t>
            </a:r>
            <a:r>
              <a:rPr lang="kk-KZ" sz="1100" dirty="0" smtClean="0">
                <a:solidFill>
                  <a:prstClr val="black"/>
                </a:solidFill>
                <a:latin typeface="Times New Roman" pitchFamily="18" charset="0"/>
                <a:cs typeface="Times New Roman" pitchFamily="18" charset="0"/>
              </a:rPr>
              <a:t>м/с. Ауа температурасы түнде 1-3 аяз, күндіз 3-5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30 қарашаға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29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30 </a:t>
            </a:r>
            <a:r>
              <a:rPr lang="kk-KZ" sz="1100" b="1" dirty="0" smtClean="0">
                <a:solidFill>
                  <a:srgbClr val="000000"/>
                </a:solidFill>
                <a:latin typeface="Times New Roman" panose="02020603050405020304" pitchFamily="18" charset="0"/>
                <a:cs typeface="Times New Roman" panose="02020603050405020304" pitchFamily="18" charset="0"/>
              </a:rPr>
              <a:t>қараша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3-5 аяз</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18779</TotalTime>
  <Words>584</Words>
  <Application>Microsoft Office PowerPoint</Application>
  <PresentationFormat>Лист A4 (210x297 мм)</PresentationFormat>
  <Paragraphs>105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2525</cp:revision>
  <cp:lastPrinted>2021-07-01T07:38:07Z</cp:lastPrinted>
  <dcterms:created xsi:type="dcterms:W3CDTF">2018-03-27T06:03:00Z</dcterms:created>
  <dcterms:modified xsi:type="dcterms:W3CDTF">2022-11-28T08:33:25Z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