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60975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ноября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ноября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376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но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Утром и 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нем 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5-7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Временами осадки (дождь, снег)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туман, гололед. Ветер юг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SimSun"/>
              </a:rPr>
              <a:t>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24141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14436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2838</cp:revision>
  <cp:lastPrinted>2022-11-28T06:58:19Z</cp:lastPrinted>
  <dcterms:created xsi:type="dcterms:W3CDTF">2018-03-27T06:03:00Z</dcterms:created>
  <dcterms:modified xsi:type="dcterms:W3CDTF">2022-11-28T09:42:26Z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