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174738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29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28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6-11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22-24,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14-16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30 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29 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30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15-17 градус </a:t>
            </a:r>
            <a:r>
              <a:rPr lang="ru-RU" sz="1100" dirty="0" err="1">
                <a:latin typeface="Times New Roman" pitchFamily="18" charset="0"/>
                <a:cs typeface="Times New Roman" pitchFamily="18" charset="0"/>
              </a:rPr>
              <a:t>аяз</a:t>
            </a:r>
            <a:r>
              <a:rPr lang="ru-RU" sz="110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1874" y="301248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9032" y="2406855"/>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29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30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14851</TotalTime>
  <Words>581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2565</cp:revision>
  <cp:lastPrinted>2021-07-01T03:56:27Z</cp:lastPrinted>
  <dcterms:created xsi:type="dcterms:W3CDTF">2018-03-27T06:03:00Z</dcterms:created>
  <dcterms:modified xsi:type="dcterms:W3CDTF">2022-11-28T09:44:08Z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