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15405F8-5720-4007-A1DF-DA4B3E54220A}"/>
    <pc:docChg chg="modSld">
      <pc:chgData name="Moldir" userId="df42278df007c026" providerId="LiveId" clId="{115405F8-5720-4007-A1DF-DA4B3E54220A}" dt="2022-11-27T10:34:50.004" v="39" actId="20577"/>
      <pc:docMkLst>
        <pc:docMk/>
      </pc:docMkLst>
      <pc:sldChg chg="modSp mod">
        <pc:chgData name="Moldir" userId="df42278df007c026" providerId="LiveId" clId="{115405F8-5720-4007-A1DF-DA4B3E54220A}" dt="2022-11-27T10:34:50.004" v="39" actId="20577"/>
        <pc:sldMkLst>
          <pc:docMk/>
          <pc:sldMk cId="0" sldId="261"/>
        </pc:sldMkLst>
        <pc:graphicFrameChg chg="modGraphic">
          <ac:chgData name="Moldir" userId="df42278df007c026" providerId="LiveId" clId="{115405F8-5720-4007-A1DF-DA4B3E54220A}" dt="2022-11-27T10:34:50.004" v="39" actId="20577"/>
          <ac:graphicFrameMkLst>
            <pc:docMk/>
            <pc:sldMk cId="0" sldId="261"/>
            <ac:graphicFrameMk id="15" creationId="{94CC0974-E1E4-47F3-9A8B-49A879A3B96B}"/>
          </ac:graphicFrameMkLst>
        </pc:graphicFrameChg>
      </pc:sldChg>
    </pc:docChg>
  </pc:docChgLst>
  <pc:docChgLst>
    <pc:chgData name="Moldir Kabdualieva" userId="df42278df007c026" providerId="LiveId" clId="{173013EC-D236-4DDF-8F9B-F3E1EA282660}"/>
    <pc:docChg chg="modSld">
      <pc:chgData name="Moldir Kabdualieva" userId="df42278df007c026" providerId="LiveId" clId="{173013EC-D236-4DDF-8F9B-F3E1EA282660}" dt="2022-11-06T09:37:54.716" v="93" actId="20577"/>
      <pc:docMkLst>
        <pc:docMk/>
      </pc:docMkLst>
      <pc:sldChg chg="modSp mod">
        <pc:chgData name="Moldir Kabdualieva" userId="df42278df007c026" providerId="LiveId" clId="{173013EC-D236-4DDF-8F9B-F3E1EA282660}" dt="2022-11-06T09:36:33.640" v="87" actId="20577"/>
        <pc:sldMkLst>
          <pc:docMk/>
          <pc:sldMk cId="0" sldId="261"/>
        </pc:sldMkLst>
        <pc:graphicFrameChg chg="modGraphic">
          <ac:chgData name="Moldir Kabdualieva" userId="df42278df007c026" providerId="LiveId" clId="{173013EC-D236-4DDF-8F9B-F3E1EA282660}" dt="2022-11-06T09:36:33.640" v="87"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173013EC-D236-4DDF-8F9B-F3E1EA282660}" dt="2022-11-06T09:37:54.716" v="93" actId="20577"/>
        <pc:sldMkLst>
          <pc:docMk/>
          <pc:sldMk cId="334028445" sldId="265"/>
        </pc:sldMkLst>
        <pc:spChg chg="add mod">
          <ac:chgData name="Moldir Kabdualieva" userId="df42278df007c026" providerId="LiveId" clId="{173013EC-D236-4DDF-8F9B-F3E1EA282660}" dt="2022-11-06T09:37:44.931" v="91" actId="1076"/>
          <ac:spMkLst>
            <pc:docMk/>
            <pc:sldMk cId="334028445" sldId="265"/>
            <ac:spMk id="3" creationId="{37543FA0-C8F8-C464-FD20-6B9B8F3CD36D}"/>
          </ac:spMkLst>
        </pc:spChg>
        <pc:spChg chg="mod">
          <ac:chgData name="Moldir Kabdualieva" userId="df42278df007c026" providerId="LiveId" clId="{173013EC-D236-4DDF-8F9B-F3E1EA282660}" dt="2022-11-06T09:37:54.716" v="93" actId="20577"/>
          <ac:spMkLst>
            <pc:docMk/>
            <pc:sldMk cId="334028445" sldId="265"/>
            <ac:spMk id="19" creationId="{00000000-0000-0000-0000-000000000000}"/>
          </ac:spMkLst>
        </pc:spChg>
        <pc:spChg chg="del mod">
          <ac:chgData name="Moldir Kabdualieva" userId="df42278df007c026" providerId="LiveId" clId="{173013EC-D236-4DDF-8F9B-F3E1EA282660}" dt="2022-11-06T09:37:23.504" v="89"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53000" y="233362"/>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№331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27 </a:t>
                      </a:r>
                      <a:r>
                        <a:rPr lang="kk-KZ" altLang="ru-RU" sz="1200" b="1" i="1" dirty="0">
                          <a:solidFill>
                            <a:srgbClr val="000000"/>
                          </a:solidFill>
                          <a:latin typeface="Times New Roman" pitchFamily="18" charset="0"/>
                          <a:cs typeface="Times New Roman" pitchFamily="18" charset="0"/>
                        </a:rPr>
                        <a:t>қараша</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solidFill>
                  <a:srgbClr val="000000"/>
                </a:solidFill>
                <a:latin typeface="Times New Roman" pitchFamily="18" charset="0"/>
                <a:cs typeface="Times New Roman" pitchFamily="18" charset="0"/>
              </a:rPr>
              <a:t>27 </a:t>
            </a:r>
            <a:r>
              <a:rPr lang="kk-KZ" altLang="ru-RU" sz="1200" b="1" dirty="0">
                <a:solidFill>
                  <a:srgbClr val="000000"/>
                </a:solidFill>
                <a:latin typeface="Times New Roman" pitchFamily="18" charset="0"/>
                <a:cs typeface="Times New Roman" pitchFamily="18" charset="0"/>
              </a:rPr>
              <a:t>қараша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344626945"/>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5008" y="404664"/>
            <a:ext cx="4680520" cy="1615827"/>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kk-KZ" altLang="ru-RU" sz="1100" b="1" dirty="0">
                <a:solidFill>
                  <a:srgbClr val="000000"/>
                </a:solidFill>
                <a:latin typeface="Times New Roman" pitchFamily="18" charset="0"/>
                <a:cs typeface="Times New Roman" pitchFamily="18" charset="0"/>
              </a:rPr>
              <a:t>28 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27 </a:t>
            </a:r>
            <a:r>
              <a:rPr lang="kk-KZ" altLang="ru-RU" sz="1100" b="1" dirty="0">
                <a:solidFill>
                  <a:srgbClr val="000000"/>
                </a:solidFill>
                <a:latin typeface="Times New Roman" pitchFamily="18" charset="0"/>
                <a:cs typeface="Times New Roman" pitchFamily="18" charset="0"/>
              </a:rPr>
              <a:t>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28 қарашаға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Оңтүстік-шығыстан жел соғады, түнде күші 7-12 м/с. Ауа температурасы  түнде 24-26, күндіз 17-19 градус аяз..</a:t>
            </a:r>
            <a:endParaRPr lang="ru-RU" altLang="ru-RU" sz="1100" b="1" dirty="0">
              <a:solidFill>
                <a:srgbClr val="000000"/>
              </a:solidFill>
              <a:latin typeface="Times New Roman" pitchFamily="18" charset="0"/>
              <a:cs typeface="Times New Roman" pitchFamily="18" charset="0"/>
            </a:endParaRPr>
          </a:p>
          <a:p>
            <a:pPr indent="182563" algn="ctr"/>
            <a:r>
              <a:rPr lang="ru-RU" altLang="ru-RU" sz="1100" b="1" dirty="0">
                <a:solidFill>
                  <a:srgbClr val="000000"/>
                </a:solidFill>
                <a:latin typeface="Times New Roman" pitchFamily="18" charset="0"/>
                <a:cs typeface="Times New Roman" pitchFamily="18" charset="0"/>
              </a:rPr>
              <a:t>29 </a:t>
            </a:r>
            <a:r>
              <a:rPr lang="kk-KZ" sz="1100" b="1" dirty="0">
                <a:solidFill>
                  <a:srgbClr val="000000"/>
                </a:solidFill>
                <a:latin typeface="Times New Roman" pitchFamily="18" charset="0"/>
                <a:cs typeface="Times New Roman" pitchFamily="18" charset="0"/>
              </a:rPr>
              <a:t>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28 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29 </a:t>
            </a:r>
            <a:r>
              <a:rPr lang="kk-KZ" sz="1100" b="1" dirty="0">
                <a:solidFill>
                  <a:srgbClr val="000000"/>
                </a:solidFill>
                <a:latin typeface="Times New Roman" pitchFamily="18" charset="0"/>
                <a:cs typeface="Times New Roman" pitchFamily="18" charset="0"/>
              </a:rPr>
              <a:t>қарашаға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p>
          <a:p>
            <a:pPr indent="182563" algn="just"/>
            <a:r>
              <a:rPr lang="kk-KZ" sz="1100" dirty="0">
                <a:latin typeface="Times New Roman" pitchFamily="18" charset="0"/>
                <a:cs typeface="Times New Roman" pitchFamily="18" charset="0"/>
              </a:rPr>
              <a:t>Жауын-шашынсыз. Шығыстан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23-25 </a:t>
            </a:r>
            <a:r>
              <a:rPr lang="kk-KZ" sz="1100" dirty="0">
                <a:latin typeface="Times New Roman" pitchFamily="18" charset="0"/>
                <a:cs typeface="Times New Roman" pitchFamily="18" charset="0"/>
              </a:rPr>
              <a:t>градус 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276872"/>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28 қарашада</a:t>
            </a:r>
            <a:r>
              <a:rPr lang="ru-RU" sz="1100">
                <a:solidFill>
                  <a:schemeClr val="tx1"/>
                </a:solidFill>
                <a:latin typeface="Times New Roman" panose="02020603050405020304" pitchFamily="18" charset="0"/>
                <a:cs typeface="Times New Roman" panose="02020603050405020304" pitchFamily="18" charset="0"/>
              </a:rPr>
              <a:t>, 29 </a:t>
            </a:r>
            <a:r>
              <a:rPr lang="ru-RU" sz="11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804672"/>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37543FA0-C8F8-C464-FD20-6B9B8F3CD36D}"/>
              </a:ext>
            </a:extLst>
          </p:cNvPr>
          <p:cNvSpPr txBox="1"/>
          <p:nvPr/>
        </p:nvSpPr>
        <p:spPr>
          <a:xfrm>
            <a:off x="362328" y="817547"/>
            <a:ext cx="4953000" cy="369332"/>
          </a:xfrm>
          <a:prstGeom prst="rect">
            <a:avLst/>
          </a:prstGeom>
          <a:noFill/>
        </p:spPr>
        <p:txBody>
          <a:bodyPr wrap="squar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13139</TotalTime>
  <Words>601</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2470</cp:revision>
  <cp:lastPrinted>2021-07-01T03:56:27Z</cp:lastPrinted>
  <dcterms:created xsi:type="dcterms:W3CDTF">2018-03-27T06:03:00Z</dcterms:created>
  <dcterms:modified xsi:type="dcterms:W3CDTF">2022-11-27T10:34:51Z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