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9792431-6BB4-4D04-8D32-0CD9FF49E55F}"/>
    <pc:docChg chg="modSld">
      <pc:chgData name="Moldir" userId="df42278df007c026" providerId="LiveId" clId="{29792431-6BB4-4D04-8D32-0CD9FF49E55F}" dt="2022-11-27T09:59:13.552" v="42" actId="20577"/>
      <pc:docMkLst>
        <pc:docMk/>
      </pc:docMkLst>
      <pc:sldChg chg="modSp mod">
        <pc:chgData name="Moldir" userId="df42278df007c026" providerId="LiveId" clId="{29792431-6BB4-4D04-8D32-0CD9FF49E55F}" dt="2022-11-27T09:59:13.552" v="42" actId="20577"/>
        <pc:sldMkLst>
          <pc:docMk/>
          <pc:sldMk cId="0" sldId="261"/>
        </pc:sldMkLst>
        <pc:graphicFrameChg chg="modGraphic">
          <ac:chgData name="Moldir" userId="df42278df007c026" providerId="LiveId" clId="{29792431-6BB4-4D04-8D32-0CD9FF49E55F}" dt="2022-11-27T09:59:13.552" v="42"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03184085"/>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28</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6-11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23-25,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16-18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29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28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29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23-25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61544771"/>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971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91277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1" y="2312610"/>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29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Нурмахамбет М.</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76312"/>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15232</TotalTime>
  <Words>647</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2571</cp:revision>
  <cp:lastPrinted>2021-07-01T07:38:07Z</cp:lastPrinted>
  <dcterms:created xsi:type="dcterms:W3CDTF">2018-03-27T06:03:00Z</dcterms:created>
  <dcterms:modified xsi:type="dcterms:W3CDTF">2022-11-27T09:59:19Z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