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870" autoAdjust="0"/>
  </p:normalViewPr>
  <p:slideViewPr>
    <p:cSldViewPr showGuides="1">
      <p:cViewPr varScale="1">
        <p:scale>
          <a:sx n="50" d="100"/>
          <a:sy n="50" d="100"/>
        </p:scale>
        <p:origin x="490"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3A5758FC-A4BC-46DF-BC82-FE395082F886}"/>
    <pc:docChg chg="modSld">
      <pc:chgData name="Moldir" userId="df42278df007c026" providerId="LiveId" clId="{3A5758FC-A4BC-46DF-BC82-FE395082F886}" dt="2022-11-27T10:48:35.227" v="43" actId="20577"/>
      <pc:docMkLst>
        <pc:docMk/>
      </pc:docMkLst>
      <pc:sldChg chg="modSp mod">
        <pc:chgData name="Moldir" userId="df42278df007c026" providerId="LiveId" clId="{3A5758FC-A4BC-46DF-BC82-FE395082F886}" dt="2022-11-27T10:48:35.227" v="43" actId="20577"/>
        <pc:sldMkLst>
          <pc:docMk/>
          <pc:sldMk cId="0" sldId="261"/>
        </pc:sldMkLst>
        <pc:graphicFrameChg chg="modGraphic">
          <ac:chgData name="Moldir" userId="df42278df007c026" providerId="LiveId" clId="{3A5758FC-A4BC-46DF-BC82-FE395082F886}" dt="2022-11-27T10:48:35.227" v="43" actId="20577"/>
          <ac:graphicFrameMkLst>
            <pc:docMk/>
            <pc:sldMk cId="0" sldId="261"/>
            <ac:graphicFrameMk id="15" creationId="{94CC0974-E1E4-47F3-9A8B-49A879A3B96B}"/>
          </ac:graphicFrameMkLst>
        </pc:graphicFrameChg>
      </pc:sldChg>
      <pc:sldChg chg="modSp mod">
        <pc:chgData name="Moldir" userId="df42278df007c026" providerId="LiveId" clId="{3A5758FC-A4BC-46DF-BC82-FE395082F886}" dt="2022-11-27T10:48:05.925" v="0"/>
        <pc:sldMkLst>
          <pc:docMk/>
          <pc:sldMk cId="334028445" sldId="265"/>
        </pc:sldMkLst>
        <pc:spChg chg="mod">
          <ac:chgData name="Moldir" userId="df42278df007c026" providerId="LiveId" clId="{3A5758FC-A4BC-46DF-BC82-FE395082F886}" dt="2022-11-27T10:48:05.925"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191743199"/>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№331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27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27 </a:t>
            </a:r>
            <a:r>
              <a:rPr lang="kk-KZ" altLang="ru-RU" sz="1200" b="1" dirty="0">
                <a:solidFill>
                  <a:srgbClr val="000000"/>
                </a:solidFill>
                <a:latin typeface="Times New Roman" panose="02020603050405020304" pitchFamily="18" charset="0"/>
                <a:cs typeface="Times New Roman" panose="02020603050405020304" pitchFamily="18" charset="0"/>
              </a:rPr>
              <a:t>қараша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782162214"/>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89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0,02</a:t>
                      </a:r>
                      <a:endParaRPr lang="ru-RU" sz="1000" b="0" i="0" u="none" strike="noStrike" dirty="0">
                        <a:solidFill>
                          <a:srgbClr val="000000"/>
                        </a:solidFill>
                        <a:effectLst/>
                        <a:latin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785104"/>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28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27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28</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27-29,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16-18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29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28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29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25-27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sp>
        <p:nvSpPr>
          <p:cNvPr id="22" name="TextBox 13"/>
          <p:cNvSpPr txBox="1"/>
          <p:nvPr/>
        </p:nvSpPr>
        <p:spPr>
          <a:xfrm>
            <a:off x="4971874" y="301248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39032" y="2406855"/>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28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29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a:solidFill>
                  <a:schemeClr val="tx1"/>
                </a:solidFill>
                <a:latin typeface="Times New Roman" panose="02020603050405020304" pitchFamily="18" charset="0"/>
                <a:cs typeface="Times New Roman" panose="02020603050405020304" pitchFamily="18" charset="0"/>
              </a:rPr>
              <a:t>сейілуіне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97387" y="4346541"/>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14848</TotalTime>
  <Words>613</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2562</cp:revision>
  <cp:lastPrinted>2021-07-01T03:56:27Z</cp:lastPrinted>
  <dcterms:created xsi:type="dcterms:W3CDTF">2018-03-27T06:03:00Z</dcterms:created>
  <dcterms:modified xsi:type="dcterms:W3CDTF">2022-11-27T10:48:44Z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