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8005EF-2F8B-4609-93CC-EC1CE6844B8E}" v="1" dt="2022-11-27T10:51:04.5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18005EF-2F8B-4609-93CC-EC1CE6844B8E}"/>
    <pc:docChg chg="custSel modSld">
      <pc:chgData name="Moldir" userId="df42278df007c026" providerId="LiveId" clId="{018005EF-2F8B-4609-93CC-EC1CE6844B8E}" dt="2022-11-27T10:52:26.327" v="9" actId="14100"/>
      <pc:docMkLst>
        <pc:docMk/>
      </pc:docMkLst>
      <pc:sldChg chg="modSp mod">
        <pc:chgData name="Moldir" userId="df42278df007c026" providerId="LiveId" clId="{018005EF-2F8B-4609-93CC-EC1CE6844B8E}" dt="2022-11-27T10:51:10.720" v="2" actId="20577"/>
        <pc:sldMkLst>
          <pc:docMk/>
          <pc:sldMk cId="0" sldId="261"/>
        </pc:sldMkLst>
        <pc:spChg chg="mod">
          <ac:chgData name="Moldir" userId="df42278df007c026" providerId="LiveId" clId="{018005EF-2F8B-4609-93CC-EC1CE6844B8E}" dt="2022-11-27T10:51:10.720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18005EF-2F8B-4609-93CC-EC1CE6844B8E}" dt="2022-11-27T10:51:04.52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018005EF-2F8B-4609-93CC-EC1CE6844B8E}" dt="2022-11-27T10:52:26.327" v="9" actId="14100"/>
        <pc:sldMkLst>
          <pc:docMk/>
          <pc:sldMk cId="334028445" sldId="265"/>
        </pc:sldMkLst>
        <pc:spChg chg="del">
          <ac:chgData name="Moldir" userId="df42278df007c026" providerId="LiveId" clId="{018005EF-2F8B-4609-93CC-EC1CE6844B8E}" dt="2022-11-27T10:52:05.880" v="5" actId="478"/>
          <ac:spMkLst>
            <pc:docMk/>
            <pc:sldMk cId="334028445" sldId="265"/>
            <ac:spMk id="2" creationId="{00000000-0000-0000-0000-000000000000}"/>
          </ac:spMkLst>
        </pc:spChg>
        <pc:spChg chg="add mod">
          <ac:chgData name="Moldir" userId="df42278df007c026" providerId="LiveId" clId="{018005EF-2F8B-4609-93CC-EC1CE6844B8E}" dt="2022-11-27T10:52:26.327" v="9" actId="14100"/>
          <ac:spMkLst>
            <pc:docMk/>
            <pc:sldMk cId="334028445" sldId="265"/>
            <ac:spMk id="5" creationId="{8BBB1CC4-9128-3170-0F45-290BF6A204BB}"/>
          </ac:spMkLst>
        </pc:spChg>
        <pc:spChg chg="del">
          <ac:chgData name="Moldir" userId="df42278df007c026" providerId="LiveId" clId="{018005EF-2F8B-4609-93CC-EC1CE6844B8E}" dt="2022-11-27T10:52:04.273" v="4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018005EF-2F8B-4609-93CC-EC1CE6844B8E}" dt="2022-11-27T10:51:59.602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5412074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ноября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852705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28 ноября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1-6 м/с. Температура воздуха ночью 33-35°, днем 25-27°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28 ноября по 09 ч. 29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северо-восточный 0-5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 ночью 34-36°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BB1CC4-9128-3170-0F45-290BF6A204BB}"/>
              </a:ext>
            </a:extLst>
          </p:cNvPr>
          <p:cNvSpPr txBox="1"/>
          <p:nvPr/>
        </p:nvSpPr>
        <p:spPr>
          <a:xfrm>
            <a:off x="248947" y="357821"/>
            <a:ext cx="467034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19610</TotalTime>
  <Words>719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2656</cp:revision>
  <cp:lastPrinted>2021-10-18T15:52:53Z</cp:lastPrinted>
  <dcterms:created xsi:type="dcterms:W3CDTF">2018-03-27T06:03:00Z</dcterms:created>
  <dcterms:modified xsi:type="dcterms:W3CDTF">2022-11-27T10:52:27Z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