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13E391-5692-488D-960C-EB56BEB4F115}" v="1" dt="2022-11-27T10:23:13.9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C113E391-5692-488D-960C-EB56BEB4F115}"/>
    <pc:docChg chg="modSld">
      <pc:chgData name="Moldir" userId="df42278df007c026" providerId="LiveId" clId="{C113E391-5692-488D-960C-EB56BEB4F115}" dt="2022-11-27T10:24:04.853" v="8" actId="20577"/>
      <pc:docMkLst>
        <pc:docMk/>
      </pc:docMkLst>
      <pc:sldChg chg="modSp mod">
        <pc:chgData name="Moldir" userId="df42278df007c026" providerId="LiveId" clId="{C113E391-5692-488D-960C-EB56BEB4F115}" dt="2022-11-27T10:23:47.650" v="6" actId="20577"/>
        <pc:sldMkLst>
          <pc:docMk/>
          <pc:sldMk cId="0" sldId="261"/>
        </pc:sldMkLst>
        <pc:spChg chg="mod">
          <ac:chgData name="Moldir" userId="df42278df007c026" providerId="LiveId" clId="{C113E391-5692-488D-960C-EB56BEB4F115}" dt="2022-11-27T10:23:47.650" v="6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C113E391-5692-488D-960C-EB56BEB4F115}" dt="2022-11-27T10:23:13.991" v="0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C113E391-5692-488D-960C-EB56BEB4F115}" dt="2022-11-27T10:23:21.906" v="4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modSp mod">
        <pc:chgData name="Moldir" userId="df42278df007c026" providerId="LiveId" clId="{C113E391-5692-488D-960C-EB56BEB4F115}" dt="2022-11-27T10:24:04.853" v="8" actId="20577"/>
        <pc:sldMkLst>
          <pc:docMk/>
          <pc:sldMk cId="334028445" sldId="265"/>
        </pc:sldMkLst>
        <pc:spChg chg="mod">
          <ac:chgData name="Moldir" userId="df42278df007c026" providerId="LiveId" clId="{C113E391-5692-488D-960C-EB56BEB4F115}" dt="2022-11-27T10:24:04.853" v="8" actId="20577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63187614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331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27 ноябрь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 ноября по 21 ч. 28 ноября 2022 г.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восточный 7-12 м/с. Температура воздуха ночью 23-25, днем 15-17 мороза.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29 ноября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28 ноября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29 ноября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</a:t>
            </a: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северо-восточный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9-14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ночью 23-25 мороза.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27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973499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61467" y="2371672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28 ноября, ночью 29 ноября 2022 года метеорологические условия будут способствовать рассеиванию загрязняющих веществ в атмосфере города.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8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</a:t>
              </a:r>
              <a:r>
                <a:rPr lang="en-US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kk-KZ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15914</TotalTime>
  <Words>601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2545</cp:revision>
  <cp:lastPrinted>2021-07-01T03:56:27Z</cp:lastPrinted>
  <dcterms:created xsi:type="dcterms:W3CDTF">2018-03-27T06:03:00Z</dcterms:created>
  <dcterms:modified xsi:type="dcterms:W3CDTF">2022-11-27T10:24:06Z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