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EDE0A8-080D-4BD3-9F22-66E26600106A}" v="1" dt="2022-11-27T09:51:53.1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7" d="100"/>
          <a:sy n="57" d="100"/>
        </p:scale>
        <p:origin x="442" y="4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9EDE0A8-080D-4BD3-9F22-66E26600106A}"/>
    <pc:docChg chg="modSld">
      <pc:chgData name="Moldir" userId="df42278df007c026" providerId="LiveId" clId="{C9EDE0A8-080D-4BD3-9F22-66E26600106A}" dt="2022-11-27T09:52:00.671" v="1"/>
      <pc:docMkLst>
        <pc:docMk/>
      </pc:docMkLst>
      <pc:sldChg chg="modSp">
        <pc:chgData name="Moldir" userId="df42278df007c026" providerId="LiveId" clId="{C9EDE0A8-080D-4BD3-9F22-66E26600106A}" dt="2022-11-27T09:51:53.131" v="0"/>
        <pc:sldMkLst>
          <pc:docMk/>
          <pc:sldMk cId="0" sldId="261"/>
        </pc:sldMkLst>
        <pc:graphicFrameChg chg="mod">
          <ac:chgData name="Moldir" userId="df42278df007c026" providerId="LiveId" clId="{C9EDE0A8-080D-4BD3-9F22-66E26600106A}" dt="2022-11-27T09:51:53.13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C9EDE0A8-080D-4BD3-9F22-66E26600106A}" dt="2022-11-27T09:52:00.671" v="1"/>
        <pc:sldMkLst>
          <pc:docMk/>
          <pc:sldMk cId="334028445" sldId="265"/>
        </pc:sldMkLst>
        <pc:spChg chg="mod">
          <ac:chgData name="Moldir" userId="df42278df007c026" providerId="LiveId" clId="{C9EDE0A8-080D-4BD3-9F22-66E26600106A}" dt="2022-11-27T09:52:00.67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633137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9-14, порывы 15-20 м/с. Температура воздуха ночью 17-19, днем 9-11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29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етер северо-восточный 9-14, порывы 18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15-17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28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66520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14840</TotalTime>
  <Words>643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2506</cp:revision>
  <cp:lastPrinted>2021-07-01T03:56:27Z</cp:lastPrinted>
  <dcterms:created xsi:type="dcterms:W3CDTF">2018-03-27T06:03:00Z</dcterms:created>
  <dcterms:modified xsi:type="dcterms:W3CDTF">2022-11-27T09:52:01Z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