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6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2655FB4-56FF-4E1D-8A2F-229E3BB7E451}"/>
    <pc:docChg chg="custSel modSld">
      <pc:chgData name="Moldir" userId="df42278df007c026" providerId="LiveId" clId="{A2655FB4-56FF-4E1D-8A2F-229E3BB7E451}" dt="2022-11-27T10:42:21.844" v="47" actId="14100"/>
      <pc:docMkLst>
        <pc:docMk/>
      </pc:docMkLst>
      <pc:sldChg chg="modSp mod">
        <pc:chgData name="Moldir" userId="df42278df007c026" providerId="LiveId" clId="{A2655FB4-56FF-4E1D-8A2F-229E3BB7E451}" dt="2022-11-27T10:41:00.718" v="39" actId="20577"/>
        <pc:sldMkLst>
          <pc:docMk/>
          <pc:sldMk cId="0" sldId="261"/>
        </pc:sldMkLst>
        <pc:spChg chg="mod">
          <ac:chgData name="Moldir" userId="df42278df007c026" providerId="LiveId" clId="{A2655FB4-56FF-4E1D-8A2F-229E3BB7E451}" dt="2022-11-27T10:41:00.718" v="39" actId="20577"/>
          <ac:spMkLst>
            <pc:docMk/>
            <pc:sldMk cId="0" sldId="261"/>
            <ac:spMk id="14" creationId="{00000000-0000-0000-0000-000000000000}"/>
          </ac:spMkLst>
        </pc:spChg>
        <pc:graphicFrameChg chg="modGraphic">
          <ac:chgData name="Moldir" userId="df42278df007c026" providerId="LiveId" clId="{A2655FB4-56FF-4E1D-8A2F-229E3BB7E451}" dt="2022-11-27T10:40:30.941" v="37" actId="20577"/>
          <ac:graphicFrameMkLst>
            <pc:docMk/>
            <pc:sldMk cId="0" sldId="261"/>
            <ac:graphicFrameMk id="15" creationId="{94CC0974-E1E4-47F3-9A8B-49A879A3B96B}"/>
          </ac:graphicFrameMkLst>
        </pc:graphicFrameChg>
      </pc:sldChg>
      <pc:sldChg chg="addSp delSp modSp mod">
        <pc:chgData name="Moldir" userId="df42278df007c026" providerId="LiveId" clId="{A2655FB4-56FF-4E1D-8A2F-229E3BB7E451}" dt="2022-11-27T10:42:21.844" v="47" actId="14100"/>
        <pc:sldMkLst>
          <pc:docMk/>
          <pc:sldMk cId="334028445" sldId="265"/>
        </pc:sldMkLst>
        <pc:spChg chg="add mod">
          <ac:chgData name="Moldir" userId="df42278df007c026" providerId="LiveId" clId="{A2655FB4-56FF-4E1D-8A2F-229E3BB7E451}" dt="2022-11-27T10:42:21.844" v="47" actId="14100"/>
          <ac:spMkLst>
            <pc:docMk/>
            <pc:sldMk cId="334028445" sldId="265"/>
            <ac:spMk id="3" creationId="{7A20397D-F205-D650-7165-04333374A62E}"/>
          </ac:spMkLst>
        </pc:spChg>
        <pc:spChg chg="mod">
          <ac:chgData name="Moldir" userId="df42278df007c026" providerId="LiveId" clId="{A2655FB4-56FF-4E1D-8A2F-229E3BB7E451}" dt="2022-11-27T10:41:20.098" v="41" actId="20577"/>
          <ac:spMkLst>
            <pc:docMk/>
            <pc:sldMk cId="334028445" sldId="265"/>
            <ac:spMk id="19" creationId="{00000000-0000-0000-0000-000000000000}"/>
          </ac:spMkLst>
        </pc:spChg>
        <pc:spChg chg="del">
          <ac:chgData name="Moldir" userId="df42278df007c026" providerId="LiveId" clId="{A2655FB4-56FF-4E1D-8A2F-229E3BB7E451}" dt="2022-11-27T10:41:42.792" v="43" actId="478"/>
          <ac:spMkLst>
            <pc:docMk/>
            <pc:sldMk cId="334028445" sldId="265"/>
            <ac:spMk id="24" creationId="{00000000-0000-0000-0000-000000000000}"/>
          </ac:spMkLst>
        </pc:spChg>
        <pc:grpChg chg="del">
          <ac:chgData name="Moldir" userId="df42278df007c026" providerId="LiveId" clId="{A2655FB4-56FF-4E1D-8A2F-229E3BB7E451}" dt="2022-11-27T10:41:40.612" v="42" actId="478"/>
          <ac:grpSpMkLst>
            <pc:docMk/>
            <pc:sldMk cId="334028445" sldId="265"/>
            <ac:grpSpMk id="6" creationId="{00000000-0000-0000-0000-000000000000}"/>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54777395"/>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№331</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latin typeface="Times New Roman" panose="02020603050405020304" pitchFamily="18" charset="0"/>
                <a:cs typeface="Times New Roman" panose="02020603050405020304" pitchFamily="18" charset="0"/>
              </a:rPr>
              <a:t>қарашаға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74915082"/>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2078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28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27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28 </a:t>
            </a:r>
            <a:r>
              <a:rPr lang="kk-KZ" sz="1200" b="1" dirty="0">
                <a:solidFill>
                  <a:srgbClr val="000000"/>
                </a:solidFill>
                <a:latin typeface="Times New Roman" panose="02020603050405020304" pitchFamily="18" charset="0"/>
                <a:cs typeface="Times New Roman" panose="02020603050405020304" pitchFamily="18" charset="0"/>
                <a:sym typeface="+mn-ea"/>
              </a:rPr>
              <a:t>қарашаның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a:solidFill>
                  <a:prstClr val="black"/>
                </a:solidFill>
                <a:latin typeface="Times New Roman" pitchFamily="18" charset="0"/>
                <a:cs typeface="Times New Roman" pitchFamily="18" charset="0"/>
              </a:rPr>
              <a:t>  </a:t>
            </a:r>
            <a:r>
              <a:rPr lang="kk-KZ" sz="1200" dirty="0">
                <a:solidFill>
                  <a:prstClr val="black"/>
                </a:solidFill>
                <a:latin typeface="Times New Roman" pitchFamily="18" charset="0"/>
                <a:cs typeface="Times New Roman" pitchFamily="18" charset="0"/>
              </a:rPr>
              <a:t>Жауын-шашынсыз. Жел солтүстік-шығыстан 2-7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33-35°, күндіз 25-27°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29 қарашаға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28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29 </a:t>
            </a:r>
            <a:r>
              <a:rPr lang="ru-RU" sz="1200" b="1" dirty="0" err="1">
                <a:solidFill>
                  <a:srgbClr val="000000"/>
                </a:solidFill>
                <a:latin typeface="Times New Roman" panose="02020603050405020304" pitchFamily="18" charset="0"/>
                <a:cs typeface="Times New Roman" panose="02020603050405020304" pitchFamily="18" charset="0"/>
                <a:sym typeface="+mn-ea"/>
              </a:rPr>
              <a:t>қарашаның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солтүстік-шығыстан 1-6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33-35°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17183" y="2246741"/>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28 </a:t>
            </a:r>
            <a:r>
              <a:rPr lang="kk-KZ" sz="1200" dirty="0">
                <a:solidFill>
                  <a:prstClr val="black"/>
                </a:solidFill>
                <a:latin typeface="Times New Roman" panose="02020603050405020304" pitchFamily="18" charset="0"/>
                <a:cs typeface="Times New Roman" panose="02020603050405020304" pitchFamily="18" charset="0"/>
              </a:rPr>
              <a:t>қарашада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5009244" y="3204619"/>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sz="1400" b="1" i="1" dirty="0" err="1">
                <a:latin typeface="Times New Roman" panose="02020603050405020304" pitchFamily="18" charset="0"/>
                <a:cs typeface="Times New Roman" panose="02020603050405020304" pitchFamily="18" charset="0"/>
              </a:rPr>
              <a:t>Қабдуалиева</a:t>
            </a:r>
            <a:r>
              <a:rPr lang="ru-RU" sz="1400" b="1" i="1" dirty="0">
                <a:latin typeface="Times New Roman" panose="02020603050405020304" pitchFamily="18" charset="0"/>
                <a:cs typeface="Times New Roman" panose="02020603050405020304" pitchFamily="18" charset="0"/>
              </a:rPr>
              <a:t>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7A20397D-F205-D650-7165-04333374A62E}"/>
              </a:ext>
            </a:extLst>
          </p:cNvPr>
          <p:cNvSpPr txBox="1"/>
          <p:nvPr/>
        </p:nvSpPr>
        <p:spPr>
          <a:xfrm>
            <a:off x="206583" y="173270"/>
            <a:ext cx="4631234" cy="2123658"/>
          </a:xfrm>
          <a:prstGeom prst="rect">
            <a:avLst/>
          </a:prstGeom>
          <a:noFill/>
        </p:spPr>
        <p:txBody>
          <a:bodyPr wrap="square">
            <a:spAutoFit/>
          </a:bodyPr>
          <a:lstStyle/>
          <a:p>
            <a:pPr algn="just"/>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200" b="1" dirty="0"/>
            </a:b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17247</TotalTime>
  <Words>650</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2565</cp:revision>
  <cp:lastPrinted>2021-07-01T03:56:27Z</cp:lastPrinted>
  <dcterms:created xsi:type="dcterms:W3CDTF">2018-03-27T06:03:00Z</dcterms:created>
  <dcterms:modified xsi:type="dcterms:W3CDTF">2022-11-27T10:42:22Z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