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FDB527-BFA1-4F88-BF3E-6D5B4F45110B}" v="1" dt="2022-11-27T10:35:08.9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7F9BFD2-C58C-481F-8178-24A4212FCB00}"/>
    <pc:docChg chg="modSld">
      <pc:chgData name="Moldir Kabdualieva" userId="df42278df007c026" providerId="LiveId" clId="{A7F9BFD2-C58C-481F-8178-24A4212FCB00}" dt="2022-11-06T09:37:59.026" v="5" actId="20577"/>
      <pc:docMkLst>
        <pc:docMk/>
      </pc:docMkLst>
      <pc:sldChg chg="modSp">
        <pc:chgData name="Moldir Kabdualieva" userId="df42278df007c026" providerId="LiveId" clId="{A7F9BFD2-C58C-481F-8178-24A4212FCB00}" dt="2022-11-06T09:37:02.206" v="0"/>
        <pc:sldMkLst>
          <pc:docMk/>
          <pc:sldMk cId="0" sldId="261"/>
        </pc:sldMkLst>
        <pc:graphicFrameChg chg="mod">
          <ac:chgData name="Moldir Kabdualieva" userId="df42278df007c026" providerId="LiveId" clId="{A7F9BFD2-C58C-481F-8178-24A4212FCB00}" dt="2022-11-06T09:37:0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A7F9BFD2-C58C-481F-8178-24A4212FCB00}" dt="2022-11-06T09:37:59.026" v="5" actId="20577"/>
        <pc:sldMkLst>
          <pc:docMk/>
          <pc:sldMk cId="334028445" sldId="265"/>
        </pc:sldMkLst>
        <pc:spChg chg="add mod">
          <ac:chgData name="Moldir Kabdualieva" userId="df42278df007c026" providerId="LiveId" clId="{A7F9BFD2-C58C-481F-8178-24A4212FCB00}" dt="2022-11-06T09:37:34.324" v="3" actId="1076"/>
          <ac:spMkLst>
            <pc:docMk/>
            <pc:sldMk cId="334028445" sldId="265"/>
            <ac:spMk id="3" creationId="{7BA3A871-166D-104E-4DBD-BB3EB860A8DF}"/>
          </ac:spMkLst>
        </pc:spChg>
        <pc:spChg chg="mod">
          <ac:chgData name="Moldir Kabdualieva" userId="df42278df007c026" providerId="LiveId" clId="{A7F9BFD2-C58C-481F-8178-24A4212FCB00}" dt="2022-11-06T09:37:59.026" v="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A7F9BFD2-C58C-481F-8178-24A4212FCB00}" dt="2022-11-06T09:37:19.10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  <pc:docChgLst>
    <pc:chgData name="Moldir" userId="df42278df007c026" providerId="LiveId" clId="{D0FDB527-BFA1-4F88-BF3E-6D5B4F45110B}"/>
    <pc:docChg chg="modSld">
      <pc:chgData name="Moldir" userId="df42278df007c026" providerId="LiveId" clId="{D0FDB527-BFA1-4F88-BF3E-6D5B4F45110B}" dt="2022-11-27T10:35:16.032" v="1"/>
      <pc:docMkLst>
        <pc:docMk/>
      </pc:docMkLst>
      <pc:sldChg chg="modSp">
        <pc:chgData name="Moldir" userId="df42278df007c026" providerId="LiveId" clId="{D0FDB527-BFA1-4F88-BF3E-6D5B4F45110B}" dt="2022-11-27T10:35:08.944" v="0"/>
        <pc:sldMkLst>
          <pc:docMk/>
          <pc:sldMk cId="0" sldId="261"/>
        </pc:sldMkLst>
        <pc:graphicFrameChg chg="mod">
          <ac:chgData name="Moldir" userId="df42278df007c026" providerId="LiveId" clId="{D0FDB527-BFA1-4F88-BF3E-6D5B4F45110B}" dt="2022-11-27T10:35:08.94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D0FDB527-BFA1-4F88-BF3E-6D5B4F45110B}" dt="2022-11-27T10:35:16.032" v="1"/>
        <pc:sldMkLst>
          <pc:docMk/>
          <pc:sldMk cId="334028445" sldId="265"/>
        </pc:sldMkLst>
        <pc:spChg chg="mod">
          <ac:chgData name="Moldir" userId="df42278df007c026" providerId="LiveId" clId="{D0FDB527-BFA1-4F88-BF3E-6D5B4F45110B}" dt="2022-11-27T10:35:16.032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008" y="2060848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29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195442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33265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27 ноября по 21 ч. 28 ноября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  Без осадков. Ветер юго-восточный ночью 7-12 м/с. Температура воздуха ночью 24-26, днем 17-19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29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27 ноября по 09 ч. 28 ноября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Без осадков. Ветер восточный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    23-25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31409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A3A871-166D-104E-4DBD-BB3EB860A8DF}"/>
              </a:ext>
            </a:extLst>
          </p:cNvPr>
          <p:cNvSpPr txBox="1"/>
          <p:nvPr/>
        </p:nvSpPr>
        <p:spPr>
          <a:xfrm>
            <a:off x="174571" y="537372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13304</TotalTime>
  <Words>634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2504</cp:revision>
  <cp:lastPrinted>2021-07-01T03:56:27Z</cp:lastPrinted>
  <dcterms:created xsi:type="dcterms:W3CDTF">2018-03-27T06:03:00Z</dcterms:created>
  <dcterms:modified xsi:type="dcterms:W3CDTF">2022-11-27T10:35:17Z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