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1" d="100"/>
          <a:sy n="61" d="100"/>
        </p:scale>
        <p:origin x="307" y="53"/>
      </p:cViewPr>
      <p:guideLst>
        <p:guide orient="horz" pos="2159"/>
        <p:guide pos="3102"/>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A69DF662-95EA-4CB3-81A6-6A0277DA51DA}"/>
    <pc:docChg chg="modSld">
      <pc:chgData name="Moldir Kabdualieva" userId="df42278df007c026" providerId="LiveId" clId="{A69DF662-95EA-4CB3-81A6-6A0277DA51DA}" dt="2022-10-23T09:18:22.408" v="22" actId="1076"/>
      <pc:docMkLst>
        <pc:docMk/>
      </pc:docMkLst>
      <pc:sldChg chg="modSp mod">
        <pc:chgData name="Moldir Kabdualieva" userId="df42278df007c026" providerId="LiveId" clId="{A69DF662-95EA-4CB3-81A6-6A0277DA51DA}" dt="2022-10-23T09:16:14.487" v="2" actId="20577"/>
        <pc:sldMkLst>
          <pc:docMk/>
          <pc:sldMk cId="0" sldId="261"/>
        </pc:sldMkLst>
        <pc:spChg chg="mod">
          <ac:chgData name="Moldir Kabdualieva" userId="df42278df007c026" providerId="LiveId" clId="{A69DF662-95EA-4CB3-81A6-6A0277DA51DA}" dt="2022-10-23T09:16:14.487" v="2" actId="20577"/>
          <ac:spMkLst>
            <pc:docMk/>
            <pc:sldMk cId="0" sldId="261"/>
            <ac:spMk id="14" creationId="{00000000-0000-0000-0000-000000000000}"/>
          </ac:spMkLst>
        </pc:spChg>
        <pc:graphicFrameChg chg="mod">
          <ac:chgData name="Moldir Kabdualieva" userId="df42278df007c026" providerId="LiveId" clId="{A69DF662-95EA-4CB3-81A6-6A0277DA51DA}" dt="2022-10-23T09:16:03.524" v="0"/>
          <ac:graphicFrameMkLst>
            <pc:docMk/>
            <pc:sldMk cId="0" sldId="261"/>
            <ac:graphicFrameMk id="23" creationId="{94CC0974-E1E4-47F3-9A8B-49A879A3B96B}"/>
          </ac:graphicFrameMkLst>
        </pc:graphicFrameChg>
      </pc:sldChg>
      <pc:sldChg chg="modSp mod">
        <pc:chgData name="Moldir Kabdualieva" userId="df42278df007c026" providerId="LiveId" clId="{A69DF662-95EA-4CB3-81A6-6A0277DA51DA}" dt="2022-10-23T09:18:22.408" v="22" actId="1076"/>
        <pc:sldMkLst>
          <pc:docMk/>
          <pc:sldMk cId="334028445" sldId="265"/>
        </pc:sldMkLst>
        <pc:spChg chg="mod">
          <ac:chgData name="Moldir Kabdualieva" userId="df42278df007c026" providerId="LiveId" clId="{A69DF662-95EA-4CB3-81A6-6A0277DA51DA}" dt="2022-10-23T09:18:22.408" v="22" actId="1076"/>
          <ac:spMkLst>
            <pc:docMk/>
            <pc:sldMk cId="334028445" sldId="265"/>
            <ac:spMk id="18" creationId="{00000000-0000-0000-0000-000000000000}"/>
          </ac:spMkLst>
        </pc:spChg>
      </pc:sldChg>
    </pc:docChg>
  </pc:docChgLst>
  <pc:docChgLst>
    <pc:chgData name="Moldir Kabdualieva" userId="df42278df007c026" providerId="LiveId" clId="{B936E41B-1926-4909-B1F3-9A64F67E6BDA}"/>
    <pc:docChg chg="custSel modSld">
      <pc:chgData name="Moldir Kabdualieva" userId="df42278df007c026" providerId="LiveId" clId="{B936E41B-1926-4909-B1F3-9A64F67E6BDA}" dt="2022-10-16T09:07:03.234" v="45" actId="14100"/>
      <pc:docMkLst>
        <pc:docMk/>
      </pc:docMkLst>
      <pc:sldChg chg="modSp mod">
        <pc:chgData name="Moldir Kabdualieva" userId="df42278df007c026" providerId="LiveId" clId="{B936E41B-1926-4909-B1F3-9A64F67E6BDA}" dt="2022-10-16T09:06:06.200" v="39" actId="20577"/>
        <pc:sldMkLst>
          <pc:docMk/>
          <pc:sldMk cId="0" sldId="261"/>
        </pc:sldMkLst>
        <pc:spChg chg="mod">
          <ac:chgData name="Moldir Kabdualieva" userId="df42278df007c026" providerId="LiveId" clId="{B936E41B-1926-4909-B1F3-9A64F67E6BDA}" dt="2022-10-16T09:06:06.200" v="39" actId="20577"/>
          <ac:spMkLst>
            <pc:docMk/>
            <pc:sldMk cId="0" sldId="261"/>
            <ac:spMk id="14" creationId="{00000000-0000-0000-0000-000000000000}"/>
          </ac:spMkLst>
        </pc:spChg>
        <pc:graphicFrameChg chg="modGraphic">
          <ac:chgData name="Moldir Kabdualieva" userId="df42278df007c026" providerId="LiveId" clId="{B936E41B-1926-4909-B1F3-9A64F67E6BDA}" dt="2022-10-16T09:05:29.323" v="37"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B936E41B-1926-4909-B1F3-9A64F67E6BDA}" dt="2022-10-16T09:07:03.234" v="45" actId="14100"/>
        <pc:sldMkLst>
          <pc:docMk/>
          <pc:sldMk cId="334028445" sldId="265"/>
        </pc:sldMkLst>
        <pc:spChg chg="add mod">
          <ac:chgData name="Moldir Kabdualieva" userId="df42278df007c026" providerId="LiveId" clId="{B936E41B-1926-4909-B1F3-9A64F67E6BDA}" dt="2022-10-16T09:07:03.234" v="45" actId="14100"/>
          <ac:spMkLst>
            <pc:docMk/>
            <pc:sldMk cId="334028445" sldId="265"/>
            <ac:spMk id="3" creationId="{72EF0996-3BE7-E9EF-DC5C-48C2E5EC4A47}"/>
          </ac:spMkLst>
        </pc:spChg>
        <pc:spChg chg="del">
          <ac:chgData name="Moldir Kabdualieva" userId="df42278df007c026" providerId="LiveId" clId="{B936E41B-1926-4909-B1F3-9A64F67E6BDA}" dt="2022-10-16T09:06:46.115" v="40" actId="478"/>
          <ac:spMkLst>
            <pc:docMk/>
            <pc:sldMk cId="334028445" sldId="265"/>
            <ac:spMk id="24" creationId="{00000000-0000-0000-0000-000000000000}"/>
          </ac:spMkLst>
        </pc:spChg>
      </pc:sldChg>
    </pc:docChg>
  </pc:docChgLst>
  <pc:docChgLst>
    <pc:chgData name="Moldir Kabdualieva" userId="df42278df007c026" providerId="LiveId" clId="{28FD6990-095E-4C49-8A02-0EE9B43E645A}"/>
    <pc:docChg chg="modSld">
      <pc:chgData name="Moldir Kabdualieva" userId="df42278df007c026" providerId="LiveId" clId="{28FD6990-095E-4C49-8A02-0EE9B43E645A}" dt="2022-10-29T10:08:45.296" v="38" actId="1076"/>
      <pc:docMkLst>
        <pc:docMk/>
      </pc:docMkLst>
      <pc:sldChg chg="modSp mod">
        <pc:chgData name="Moldir Kabdualieva" userId="df42278df007c026" providerId="LiveId" clId="{28FD6990-095E-4C49-8A02-0EE9B43E645A}" dt="2022-10-29T10:07:56.430" v="35" actId="20577"/>
        <pc:sldMkLst>
          <pc:docMk/>
          <pc:sldMk cId="0" sldId="261"/>
        </pc:sldMkLst>
        <pc:graphicFrameChg chg="modGraphic">
          <ac:chgData name="Moldir Kabdualieva" userId="df42278df007c026" providerId="LiveId" clId="{28FD6990-095E-4C49-8A02-0EE9B43E645A}" dt="2022-10-29T10:07:56.430" v="35"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28FD6990-095E-4C49-8A02-0EE9B43E645A}" dt="2022-10-29T10:08:45.296" v="38" actId="1076"/>
        <pc:sldMkLst>
          <pc:docMk/>
          <pc:sldMk cId="334028445" sldId="265"/>
        </pc:sldMkLst>
        <pc:spChg chg="add mod">
          <ac:chgData name="Moldir Kabdualieva" userId="df42278df007c026" providerId="LiveId" clId="{28FD6990-095E-4C49-8A02-0EE9B43E645A}" dt="2022-10-29T10:08:45.296" v="38" actId="1076"/>
          <ac:spMkLst>
            <pc:docMk/>
            <pc:sldMk cId="334028445" sldId="265"/>
            <ac:spMk id="3" creationId="{F15BFF72-9C97-FE97-8F64-E9656A0AB78E}"/>
          </ac:spMkLst>
        </pc:spChg>
        <pc:spChg chg="del">
          <ac:chgData name="Moldir Kabdualieva" userId="df42278df007c026" providerId="LiveId" clId="{28FD6990-095E-4C49-8A02-0EE9B43E645A}" dt="2022-10-29T10:08:27.090" v="36" actId="478"/>
          <ac:spMkLst>
            <pc:docMk/>
            <pc:sldMk cId="334028445" sldId="265"/>
            <ac:spMk id="21" creationId="{00000000-0000-0000-0000-000000000000}"/>
          </ac:spMkLst>
        </pc:spChg>
      </pc:sldChg>
    </pc:docChg>
  </pc:docChgLst>
  <pc:docChgLst>
    <pc:chgData name="Moldir" userId="df42278df007c026" providerId="LiveId" clId="{525E92DF-975E-4A9C-A7F3-FCEFD3FAA3F2}"/>
    <pc:docChg chg="modSld">
      <pc:chgData name="Moldir" userId="df42278df007c026" providerId="LiveId" clId="{525E92DF-975E-4A9C-A7F3-FCEFD3FAA3F2}" dt="2022-11-13T10:14:54.144" v="37" actId="20577"/>
      <pc:docMkLst>
        <pc:docMk/>
      </pc:docMkLst>
      <pc:sldChg chg="modSp mod">
        <pc:chgData name="Moldir" userId="df42278df007c026" providerId="LiveId" clId="{525E92DF-975E-4A9C-A7F3-FCEFD3FAA3F2}" dt="2022-11-13T10:14:54.144" v="37" actId="20577"/>
        <pc:sldMkLst>
          <pc:docMk/>
          <pc:sldMk cId="0" sldId="261"/>
        </pc:sldMkLst>
        <pc:spChg chg="mod">
          <ac:chgData name="Moldir" userId="df42278df007c026" providerId="LiveId" clId="{525E92DF-975E-4A9C-A7F3-FCEFD3FAA3F2}" dt="2022-11-13T10:14:54.144" v="37" actId="20577"/>
          <ac:spMkLst>
            <pc:docMk/>
            <pc:sldMk cId="0" sldId="261"/>
            <ac:spMk id="14" creationId="{00000000-0000-0000-0000-000000000000}"/>
          </ac:spMkLst>
        </pc:spChg>
        <pc:graphicFrameChg chg="modGraphic">
          <ac:chgData name="Moldir" userId="df42278df007c026" providerId="LiveId" clId="{525E92DF-975E-4A9C-A7F3-FCEFD3FAA3F2}" dt="2022-11-13T10:13:18.417" v="35" actId="20577"/>
          <ac:graphicFrameMkLst>
            <pc:docMk/>
            <pc:sldMk cId="0" sldId="261"/>
            <ac:graphicFrameMk id="23" creationId="{94CC0974-E1E4-47F3-9A8B-49A879A3B96B}"/>
          </ac:graphicFrameMkLst>
        </pc:graphicFrameChg>
      </pc:sldChg>
    </pc:docChg>
  </pc:docChgLst>
  <pc:docChgLst>
    <pc:chgData name="Moldir" userId="df42278df007c026" providerId="LiveId" clId="{946393B7-A728-47F0-A7F0-D63EFCA87B7E}"/>
    <pc:docChg chg="modSld">
      <pc:chgData name="Moldir" userId="df42278df007c026" providerId="LiveId" clId="{946393B7-A728-47F0-A7F0-D63EFCA87B7E}" dt="2022-11-27T09:35:18.245" v="37" actId="20577"/>
      <pc:docMkLst>
        <pc:docMk/>
      </pc:docMkLst>
      <pc:sldChg chg="modSp mod">
        <pc:chgData name="Moldir" userId="df42278df007c026" providerId="LiveId" clId="{946393B7-A728-47F0-A7F0-D63EFCA87B7E}" dt="2022-11-27T09:35:18.245" v="37" actId="20577"/>
        <pc:sldMkLst>
          <pc:docMk/>
          <pc:sldMk cId="0" sldId="261"/>
        </pc:sldMkLst>
        <pc:spChg chg="mod">
          <ac:chgData name="Moldir" userId="df42278df007c026" providerId="LiveId" clId="{946393B7-A728-47F0-A7F0-D63EFCA87B7E}" dt="2022-11-27T09:35:18.245" v="37" actId="20577"/>
          <ac:spMkLst>
            <pc:docMk/>
            <pc:sldMk cId="0" sldId="261"/>
            <ac:spMk id="14" creationId="{00000000-0000-0000-0000-000000000000}"/>
          </ac:spMkLst>
        </pc:spChg>
        <pc:graphicFrameChg chg="modGraphic">
          <ac:chgData name="Moldir" userId="df42278df007c026" providerId="LiveId" clId="{946393B7-A728-47F0-A7F0-D63EFCA87B7E}" dt="2022-11-27T09:34:00.517" v="35" actId="20577"/>
          <ac:graphicFrameMkLst>
            <pc:docMk/>
            <pc:sldMk cId="0" sldId="261"/>
            <ac:graphicFrameMk id="23" creationId="{94CC0974-E1E4-47F3-9A8B-49A879A3B96B}"/>
          </ac:graphicFrameMkLst>
        </pc:graphicFrameChg>
      </pc:sldChg>
    </pc:docChg>
  </pc:docChgLst>
  <pc:docChgLst>
    <pc:chgData name="Moldir" userId="df42278df007c026" providerId="LiveId" clId="{62A3F3F3-254D-4C13-AD34-855BA278C042}"/>
    <pc:docChg chg="modSld">
      <pc:chgData name="Moldir" userId="df42278df007c026" providerId="LiveId" clId="{62A3F3F3-254D-4C13-AD34-855BA278C042}" dt="2022-11-19T08:47:09.528" v="40" actId="1076"/>
      <pc:docMkLst>
        <pc:docMk/>
      </pc:docMkLst>
      <pc:sldChg chg="modSp mod">
        <pc:chgData name="Moldir" userId="df42278df007c026" providerId="LiveId" clId="{62A3F3F3-254D-4C13-AD34-855BA278C042}" dt="2022-11-19T08:47:09.528" v="40" actId="1076"/>
        <pc:sldMkLst>
          <pc:docMk/>
          <pc:sldMk cId="0" sldId="261"/>
        </pc:sldMkLst>
        <pc:spChg chg="mod">
          <ac:chgData name="Moldir" userId="df42278df007c026" providerId="LiveId" clId="{62A3F3F3-254D-4C13-AD34-855BA278C042}" dt="2022-11-19T08:47:02.685" v="38" actId="20577"/>
          <ac:spMkLst>
            <pc:docMk/>
            <pc:sldMk cId="0" sldId="261"/>
            <ac:spMk id="14" creationId="{00000000-0000-0000-0000-000000000000}"/>
          </ac:spMkLst>
        </pc:spChg>
        <pc:spChg chg="mod">
          <ac:chgData name="Moldir" userId="df42278df007c026" providerId="LiveId" clId="{62A3F3F3-254D-4C13-AD34-855BA278C042}" dt="2022-11-19T08:47:09.528" v="40" actId="1076"/>
          <ac:spMkLst>
            <pc:docMk/>
            <pc:sldMk cId="0" sldId="261"/>
            <ac:spMk id="16" creationId="{00000000-0000-0000-0000-000000000000}"/>
          </ac:spMkLst>
        </pc:spChg>
        <pc:graphicFrameChg chg="modGraphic">
          <ac:chgData name="Moldir" userId="df42278df007c026" providerId="LiveId" clId="{62A3F3F3-254D-4C13-AD34-855BA278C042}" dt="2022-11-19T08:46:30.913" v="36"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565090"/>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86404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№331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27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48216" y="142852"/>
            <a:ext cx="4691130" cy="2492990"/>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28 қарашаға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27 </a:t>
            </a:r>
            <a:r>
              <a:rPr lang="kk-KZ" altLang="ru-RU" sz="1200" b="1" dirty="0">
                <a:solidFill>
                  <a:srgbClr val="000000"/>
                </a:solidFill>
                <a:latin typeface="Times New Roman" pitchFamily="18" charset="0"/>
                <a:cs typeface="Times New Roman" pitchFamily="18" charset="0"/>
              </a:rPr>
              <a:t>қараша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a:t>
            </a:r>
            <a:r>
              <a:rPr lang="kk-KZ" altLang="ru-RU" sz="1200" b="1" dirty="0">
                <a:solidFill>
                  <a:srgbClr val="000000"/>
                </a:solidFill>
                <a:latin typeface="Times New Roman" pitchFamily="18" charset="0"/>
                <a:cs typeface="Times New Roman" pitchFamily="18" charset="0"/>
              </a:rPr>
              <a:t>28 қараша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algn="just"/>
            <a:r>
              <a:rPr lang="kk-KZ" sz="1200" dirty="0">
                <a:latin typeface="Times New Roman" pitchFamily="18" charset="0"/>
                <a:cs typeface="Times New Roman" pitchFamily="18" charset="0"/>
              </a:rPr>
              <a:t>Бұлтты, жауын-шашынсыз. Солтүстік-шығыстан, шығыстан жел соғады, күші 9-14 м/с. </a:t>
            </a:r>
            <a:r>
              <a:rPr lang="ru-RU" sz="1200" dirty="0" err="1">
                <a:latin typeface="Times New Roman" pitchFamily="18" charset="0"/>
                <a:cs typeface="Times New Roman" pitchFamily="18" charset="0"/>
              </a:rPr>
              <a:t>Ауа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температурасы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түнде </a:t>
            </a:r>
            <a:r>
              <a:rPr lang="ru-RU" sz="1200" dirty="0">
                <a:latin typeface="Times New Roman" pitchFamily="18" charset="0"/>
                <a:cs typeface="Times New Roman" pitchFamily="18" charset="0"/>
              </a:rPr>
              <a:t>9-11 градус </a:t>
            </a:r>
            <a:r>
              <a:rPr lang="ru-RU" sz="1200" dirty="0" err="1">
                <a:latin typeface="Times New Roman" pitchFamily="18" charset="0"/>
                <a:cs typeface="Times New Roman" pitchFamily="18" charset="0"/>
              </a:rPr>
              <a:t>аяз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күндіз </a:t>
            </a:r>
            <a:r>
              <a:rPr lang="ru-RU" sz="1200" dirty="0">
                <a:latin typeface="Times New Roman" pitchFamily="18" charset="0"/>
                <a:cs typeface="Times New Roman" pitchFamily="18" charset="0"/>
              </a:rPr>
              <a:t>6-8 градус </a:t>
            </a:r>
            <a:r>
              <a:rPr lang="ru-RU" sz="1200" dirty="0" err="1">
                <a:latin typeface="Times New Roman" pitchFamily="18" charset="0"/>
                <a:cs typeface="Times New Roman" pitchFamily="18" charset="0"/>
              </a:rPr>
              <a:t>суық болады</a:t>
            </a:r>
            <a:r>
              <a:rPr lang="ru-RU" sz="1200" dirty="0">
                <a:latin typeface="Times New Roman" pitchFamily="18" charset="0"/>
                <a:cs typeface="Times New Roman" pitchFamily="18" charset="0"/>
              </a:rPr>
              <a:t>. </a:t>
            </a:r>
            <a:endParaRPr lang="kk-KZ" sz="1200" b="1" dirty="0">
              <a:solidFill>
                <a:srgbClr val="000000"/>
              </a:solidFill>
              <a:latin typeface="Times New Roman" pitchFamily="18" charset="0"/>
              <a:cs typeface="Times New Roman" pitchFamily="18" charset="0"/>
            </a:endParaRPr>
          </a:p>
          <a:p>
            <a:pPr lvl="0" algn="ctr"/>
            <a:r>
              <a:rPr lang="kk-KZ" sz="1200" b="1" dirty="0">
                <a:solidFill>
                  <a:srgbClr val="000000"/>
                </a:solidFill>
                <a:latin typeface="Times New Roman" pitchFamily="18" charset="0"/>
                <a:cs typeface="Times New Roman" pitchFamily="18" charset="0"/>
              </a:rPr>
              <a:t>29 қарашаға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a:t>
            </a:r>
            <a:r>
              <a:rPr lang="kk-KZ" sz="1200" b="1" dirty="0">
                <a:solidFill>
                  <a:srgbClr val="000000"/>
                </a:solidFill>
                <a:latin typeface="Times New Roman" pitchFamily="18" charset="0"/>
                <a:cs typeface="Times New Roman" pitchFamily="18" charset="0"/>
              </a:rPr>
              <a:t>28 қараша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29 </a:t>
            </a:r>
            <a:r>
              <a:rPr lang="ru-RU" sz="1200" b="1" dirty="0" err="1">
                <a:solidFill>
                  <a:srgbClr val="000000"/>
                </a:solidFill>
                <a:latin typeface="Times New Roman" pitchFamily="18" charset="0"/>
                <a:cs typeface="Times New Roman" pitchFamily="18" charset="0"/>
              </a:rPr>
              <a:t>қараша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algn="just"/>
            <a:r>
              <a:rPr lang="kk-KZ" sz="1200" dirty="0">
                <a:latin typeface="Times New Roman" pitchFamily="18" charset="0"/>
                <a:cs typeface="Times New Roman" pitchFamily="18" charset="0"/>
              </a:rPr>
              <a:t>Көшпелі бұлтты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жауын-шашынсыз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Солтүстік-шығыстан 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 күші </a:t>
            </a:r>
            <a:r>
              <a:rPr lang="ru-RU" sz="1200" dirty="0">
                <a:latin typeface="Times New Roman" pitchFamily="18" charset="0"/>
                <a:cs typeface="Times New Roman" pitchFamily="18" charset="0"/>
              </a:rPr>
              <a:t>5-10 м/с. </a:t>
            </a:r>
            <a:r>
              <a:rPr lang="kk-KZ" sz="1200" dirty="0">
                <a:latin typeface="Times New Roman" pitchFamily="18" charset="0"/>
                <a:cs typeface="Times New Roman" pitchFamily="18" charset="0"/>
              </a:rPr>
              <a:t>Ауа температурасы 11-13 градус аяз болады.</a:t>
            </a:r>
            <a:r>
              <a:rPr lang="ru-RU" sz="1200" dirty="0">
                <a:latin typeface="Times New Roman" pitchFamily="18" charset="0"/>
                <a:cs typeface="Times New Roman" pitchFamily="18" charset="0"/>
              </a:rPr>
              <a:t> </a:t>
            </a:r>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246881178"/>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753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27 </a:t>
            </a:r>
            <a:r>
              <a:rPr lang="ru-RU" altLang="ru-RU" sz="1200" b="1" dirty="0" err="1">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5010149" y="2497342"/>
            <a:ext cx="4643470"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 </a:t>
            </a:r>
            <a:r>
              <a:rPr lang="ru-RU" sz="1200" dirty="0">
                <a:solidFill>
                  <a:schemeClr val="tx1"/>
                </a:solidFill>
                <a:latin typeface="Times New Roman" panose="02020603050405020304" pitchFamily="18" charset="0"/>
                <a:cs typeface="Times New Roman" panose="02020603050405020304" pitchFamily="18" charset="0"/>
              </a:rPr>
              <a:t>28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29 </a:t>
            </a:r>
            <a:r>
              <a:rPr lang="ru-RU" sz="1200" dirty="0" err="1">
                <a:solidFill>
                  <a:schemeClr val="tx1"/>
                </a:solidFill>
                <a:latin typeface="Times New Roman" panose="02020603050405020304" pitchFamily="18" charset="0"/>
                <a:cs typeface="Times New Roman" panose="02020603050405020304" pitchFamily="18" charset="0"/>
              </a:rPr>
              <a:t>қараша түнде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a:t>
            </a:r>
            <a:r>
              <a:rPr lang="ru-RU" sz="1200" b="1" dirty="0" err="1">
                <a:solidFill>
                  <a:schemeClr val="tx1"/>
                </a:solidFill>
                <a:latin typeface="Times New Roman" panose="02020603050405020304" pitchFamily="18" charset="0"/>
                <a:cs typeface="Times New Roman" panose="02020603050405020304" pitchFamily="18" charset="0"/>
              </a:rPr>
              <a:t>ыдырауына</a:t>
            </a:r>
            <a:r>
              <a:rPr lang="ru-RU" sz="1200" b="1"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lvl="0"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rgbClr val="000000"/>
                </a:solidFill>
                <a:latin typeface="Times New Roman" panose="02020603050405020304" pitchFamily="18" charset="0"/>
                <a:cs typeface="Times New Roman" panose="02020603050405020304" pitchFamily="18" charset="0"/>
              </a:rPr>
              <a:t>төмен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5" name="TextBox 13"/>
          <p:cNvSpPr txBox="1"/>
          <p:nvPr/>
        </p:nvSpPr>
        <p:spPr>
          <a:xfrm>
            <a:off x="5024438" y="357187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164955" y="626017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latin typeface="Times New Roman" panose="02020603050405020304" pitchFamily="18" charset="0"/>
                <a:cs typeface="Times New Roman" panose="02020603050405020304" pitchFamily="18" charset="0"/>
              </a:rPr>
              <a:t>Қабдуалиева</a:t>
            </a:r>
            <a:r>
              <a:rPr lang="ru-RU" altLang="ru-RU" sz="1200" b="1" i="1">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Прямоугольник 2"/>
          <p:cNvSpPr/>
          <p:nvPr/>
        </p:nvSpPr>
        <p:spPr>
          <a:xfrm>
            <a:off x="283548" y="379672"/>
            <a:ext cx="4441622" cy="954107"/>
          </a:xfrm>
          <a:prstGeom prst="rect">
            <a:avLst/>
          </a:prstGeom>
        </p:spPr>
        <p:txBody>
          <a:bodyPr wrap="square">
            <a:spAutoFit/>
          </a:bodyPr>
          <a:lstStyle/>
          <a:p>
            <a:pPr algn="ctr"/>
            <a:r>
              <a:rPr lang="ru-RU" sz="1400" b="1" dirty="0" err="1">
                <a:solidFill>
                  <a:srgbClr val="000000"/>
                </a:solidFill>
                <a:latin typeface="Times New Roman" pitchFamily="18" charset="0"/>
                <a:cs typeface="Times New Roman" pitchFamily="18" charset="0"/>
                <a:sym typeface="+mn-ea"/>
              </a:rPr>
              <a:t>ҚМЖ</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КЕЗІНДЕ</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ХАЛЫҚҚА</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АРНАЛҒАН</a:t>
            </a:r>
            <a:r>
              <a:rPr lang="ru-RU" sz="1400" b="1" dirty="0">
                <a:solidFill>
                  <a:srgbClr val="000000"/>
                </a:solidFill>
                <a:latin typeface="Times New Roman" pitchFamily="18" charset="0"/>
                <a:cs typeface="Times New Roman" pitchFamily="18" charset="0"/>
                <a:sym typeface="+mn-ea"/>
              </a:rPr>
              <a:t> </a:t>
            </a:r>
            <a:r>
              <a:rPr lang="ru-RU" sz="1400" b="1" dirty="0" err="1">
                <a:solidFill>
                  <a:srgbClr val="000000"/>
                </a:solidFill>
                <a:latin typeface="Times New Roman" pitchFamily="18" charset="0"/>
                <a:cs typeface="Times New Roman" pitchFamily="18" charset="0"/>
                <a:sym typeface="+mn-ea"/>
              </a:rPr>
              <a:t>ҰСЫНЫСТАР</a:t>
            </a:r>
            <a:endParaRPr lang="ru-RU" sz="1400" b="1" dirty="0">
              <a:solidFill>
                <a:srgbClr val="000000"/>
              </a:solidFill>
              <a:latin typeface="Times New Roman" pitchFamily="18" charset="0"/>
              <a:cs typeface="Times New Roman" pitchFamily="18" charset="0"/>
              <a:sym typeface="+mn-ea"/>
            </a:endParaRPr>
          </a:p>
          <a:p>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a:p>
            <a:pPr algn="ctr"/>
            <a:endParaRPr lang="ru-RU" sz="1400" b="1"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13794</TotalTime>
  <Words>638</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2540</cp:revision>
  <cp:lastPrinted>2021-07-01T07:38:07Z</cp:lastPrinted>
  <dcterms:created xsi:type="dcterms:W3CDTF">2018-03-27T06:03:00Z</dcterms:created>
  <dcterms:modified xsi:type="dcterms:W3CDTF">2022-11-27T09:35:27Z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