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5CDEADA-120A-4F08-A9A9-B3A653B7C623}"/>
    <pc:docChg chg="undo custSel modSld">
      <pc:chgData name="Moldir" userId="df42278df007c026" providerId="LiveId" clId="{C5CDEADA-120A-4F08-A9A9-B3A653B7C623}" dt="2022-11-27T10:54:49.238" v="51" actId="20577"/>
      <pc:docMkLst>
        <pc:docMk/>
      </pc:docMkLst>
      <pc:sldChg chg="modSp mod">
        <pc:chgData name="Moldir" userId="df42278df007c026" providerId="LiveId" clId="{C5CDEADA-120A-4F08-A9A9-B3A653B7C623}" dt="2022-11-27T10:54:49.238" v="51" actId="20577"/>
        <pc:sldMkLst>
          <pc:docMk/>
          <pc:sldMk cId="0" sldId="261"/>
        </pc:sldMkLst>
        <pc:graphicFrameChg chg="modGraphic">
          <ac:chgData name="Moldir" userId="df42278df007c026" providerId="LiveId" clId="{C5CDEADA-120A-4F08-A9A9-B3A653B7C623}" dt="2022-11-27T10:54:49.238" v="51" actId="20577"/>
          <ac:graphicFrameMkLst>
            <pc:docMk/>
            <pc:sldMk cId="0" sldId="261"/>
            <ac:graphicFrameMk id="15" creationId="{94CC0974-E1E4-47F3-9A8B-49A879A3B96B}"/>
          </ac:graphicFrameMkLst>
        </pc:graphicFrameChg>
        <pc:graphicFrameChg chg="modGraphic">
          <ac:chgData name="Moldir" userId="df42278df007c026" providerId="LiveId" clId="{C5CDEADA-120A-4F08-A9A9-B3A653B7C623}" dt="2022-11-27T10:54:17.614" v="18" actId="207"/>
          <ac:graphicFrameMkLst>
            <pc:docMk/>
            <pc:sldMk cId="0" sldId="261"/>
            <ac:graphicFrameMk id="19" creationId="{00000000-0000-0000-0000-000000000000}"/>
          </ac:graphicFrameMkLst>
        </pc:graphicFrameChg>
      </pc:sldChg>
      <pc:sldChg chg="modSp mod">
        <pc:chgData name="Moldir" userId="df42278df007c026" providerId="LiveId" clId="{C5CDEADA-120A-4F08-A9A9-B3A653B7C623}" dt="2022-11-27T10:54:01.777" v="17" actId="20577"/>
        <pc:sldMkLst>
          <pc:docMk/>
          <pc:sldMk cId="334028445" sldId="265"/>
        </pc:sldMkLst>
        <pc:spChg chg="mod">
          <ac:chgData name="Moldir" userId="df42278df007c026" providerId="LiveId" clId="{C5CDEADA-120A-4F08-A9A9-B3A653B7C623}" dt="2022-11-27T10:54:01.777" v="17"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69595630"/>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331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27 қараша</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629835"/>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a:solidFill>
                            <a:schemeClr val="tx1"/>
                          </a:solidFill>
                          <a:latin typeface="Times New Roman" panose="02020603050405020304" pitchFamily="18" charset="0"/>
                          <a:cs typeface="Times New Roman" panose="02020603050405020304" pitchFamily="18" charset="0"/>
                        </a:rPr>
                        <a:t>0,4</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endParaRPr lang="kk-KZ" altLang="ru-RU" sz="1100" b="1" dirty="0">
              <a:latin typeface="Times New Roman" panose="02020603050405020304" pitchFamily="18" charset="0"/>
              <a:cs typeface="Times New Roman" panose="02020603050405020304" pitchFamily="18" charset="0"/>
            </a:endParaRPr>
          </a:p>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28 </a:t>
            </a:r>
            <a:r>
              <a:rPr lang="kk-KZ" altLang="ru-RU" sz="1100" b="1" dirty="0">
                <a:latin typeface="Times New Roman" panose="02020603050405020304" pitchFamily="18" charset="0"/>
                <a:cs typeface="Times New Roman" panose="02020603050405020304" pitchFamily="18" charset="0"/>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27 </a:t>
            </a:r>
            <a:r>
              <a:rPr lang="ru-RU" altLang="ru-RU" sz="1100" b="1" dirty="0" err="1">
                <a:latin typeface="Times New Roman" panose="02020603050405020304" pitchFamily="18" charset="0"/>
                <a:cs typeface="Times New Roman" panose="02020603050405020304" pitchFamily="18" charset="0"/>
              </a:rPr>
              <a:t>қараша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28 </a:t>
            </a:r>
            <a:r>
              <a:rPr lang="ru-RU" altLang="ru-RU" sz="1100" b="1" dirty="0" err="1">
                <a:latin typeface="Times New Roman" panose="02020603050405020304" pitchFamily="18" charset="0"/>
                <a:cs typeface="Times New Roman" panose="02020603050405020304" pitchFamily="18" charset="0"/>
              </a:rPr>
              <a:t>қарашаға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r>
              <a:rPr lang="kk-KZ" sz="1100" dirty="0">
                <a:latin typeface="Times New Roman" pitchFamily="18" charset="0"/>
                <a:cs typeface="Times New Roman" pitchFamily="18" charset="0"/>
              </a:rPr>
              <a:t>Көшпелі 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Жел шығыстан, солтүстік-шығыстан соғады, күші 9-14 м/с. Ауа температурасы түнде 8-10, күндіз 3-5 градус аяз.</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29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28</a:t>
            </a:r>
            <a:r>
              <a:rPr lang="ru-RU" sz="1100" b="1" dirty="0">
                <a:solidFill>
                  <a:prstClr val="black"/>
                </a:solidFill>
                <a:latin typeface="Times New Roman" panose="02020603050405020304" pitchFamily="18" charset="0"/>
                <a:cs typeface="Times New Roman" panose="02020603050405020304" pitchFamily="18" charset="0"/>
                <a:sym typeface="+mn-ea"/>
              </a:rPr>
              <a:t> </a:t>
            </a:r>
            <a:r>
              <a:rPr lang="ru-RU" sz="1100" b="1" dirty="0" err="1">
                <a:solidFill>
                  <a:prstClr val="black"/>
                </a:solidFill>
                <a:latin typeface="Times New Roman" panose="02020603050405020304" pitchFamily="18" charset="0"/>
                <a:cs typeface="Times New Roman" panose="02020603050405020304" pitchFamily="18" charset="0"/>
                <a:sym typeface="+mn-ea"/>
              </a:rPr>
              <a:t>қараша</a:t>
            </a:r>
            <a:r>
              <a:rPr lang="ru-RU" altLang="ru-RU" sz="1100" b="1" dirty="0">
                <a:solidFill>
                  <a:prstClr val="black"/>
                </a:solidFill>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29 </a:t>
            </a:r>
            <a:r>
              <a:rPr lang="kk-KZ" sz="1100" b="1" dirty="0">
                <a:solidFill>
                  <a:srgbClr val="000000"/>
                </a:solidFill>
                <a:latin typeface="Times New Roman" panose="02020603050405020304" pitchFamily="18" charset="0"/>
                <a:cs typeface="Times New Roman" panose="02020603050405020304" pitchFamily="18" charset="0"/>
                <a:sym typeface="+mn-ea"/>
              </a:rPr>
              <a:t>қарашаға </a:t>
            </a:r>
            <a:r>
              <a:rPr lang="ru-RU" sz="1100" b="1" dirty="0">
                <a:solidFill>
                  <a:srgbClr val="000000"/>
                </a:solidFill>
                <a:latin typeface="Times New Roman" panose="02020603050405020304" pitchFamily="18" charset="0"/>
                <a:cs typeface="Times New Roman" panose="02020603050405020304" pitchFamily="18" charset="0"/>
                <a:sym typeface="+mn-ea"/>
              </a:rPr>
              <a:t>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a:t>
            </a:r>
            <a:r>
              <a:rPr lang="kk-KZ" sz="1100" dirty="0">
                <a:latin typeface="Times New Roman" pitchFamily="18" charset="0"/>
                <a:cs typeface="Times New Roman" pitchFamily="18" charset="0"/>
              </a:rPr>
              <a:t>шығыстан, солтүстік-шығыстан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a:t>
            </a:r>
            <a:r>
              <a:rPr lang="kk-KZ" sz="1100" dirty="0">
                <a:latin typeface="Times New Roman" pitchFamily="18" charset="0"/>
                <a:cs typeface="Times New Roman" pitchFamily="18" charset="0"/>
              </a:rPr>
              <a:t> 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2349" y="2569049"/>
            <a:ext cx="4680168"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28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29 </a:t>
            </a:r>
            <a:r>
              <a:rPr lang="ru-RU" sz="1100" b="1" dirty="0" err="1">
                <a:solidFill>
                  <a:schemeClr val="tx1"/>
                </a:solidFill>
                <a:latin typeface="Times New Roman" panose="02020603050405020304" pitchFamily="18" charset="0"/>
                <a:cs typeface="Times New Roman" panose="02020603050405020304" pitchFamily="18" charset="0"/>
              </a:rPr>
              <a:t>қараша</a:t>
            </a:r>
            <a:r>
              <a:rPr lang="ru-RU" sz="1100" b="1"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Қабдуалиева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17248</TotalTime>
  <Words>615</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3044</cp:revision>
  <cp:lastPrinted>2021-07-01T03:56:27Z</cp:lastPrinted>
  <dcterms:created xsi:type="dcterms:W3CDTF">2018-03-27T06:03:00Z</dcterms:created>
  <dcterms:modified xsi:type="dcterms:W3CDTF">2022-11-27T10:54:49Z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