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50" d="100"/>
          <a:sy n="50" d="100"/>
        </p:scale>
        <p:origin x="490" y="4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12295542-5168-43D3-8F99-3972915EF670}"/>
    <pc:docChg chg="modSld">
      <pc:chgData name="Moldir" userId="df42278df007c026" providerId="LiveId" clId="{12295542-5168-43D3-8F99-3972915EF670}" dt="2022-11-27T09:55:30.386" v="30" actId="20577"/>
      <pc:docMkLst>
        <pc:docMk/>
      </pc:docMkLst>
      <pc:sldChg chg="modSp mod">
        <pc:chgData name="Moldir" userId="df42278df007c026" providerId="LiveId" clId="{12295542-5168-43D3-8F99-3972915EF670}" dt="2022-11-27T09:55:30.386" v="30" actId="20577"/>
        <pc:sldMkLst>
          <pc:docMk/>
          <pc:sldMk cId="0" sldId="261"/>
        </pc:sldMkLst>
        <pc:graphicFrameChg chg="modGraphic">
          <ac:chgData name="Moldir" userId="df42278df007c026" providerId="LiveId" clId="{12295542-5168-43D3-8F99-3972915EF670}" dt="2022-11-27T09:55:30.386" v="30" actId="20577"/>
          <ac:graphicFrameMkLst>
            <pc:docMk/>
            <pc:sldMk cId="0" sldId="261"/>
            <ac:graphicFrameMk id="15" creationId="{94CC0974-E1E4-47F3-9A8B-49A879A3B96B}"/>
          </ac:graphicFrameMkLst>
        </pc:graphicFrameChg>
      </pc:sldChg>
      <pc:sldChg chg="modSp mod">
        <pc:chgData name="Moldir" userId="df42278df007c026" providerId="LiveId" clId="{12295542-5168-43D3-8F99-3972915EF670}" dt="2022-11-27T09:52:22.918" v="0"/>
        <pc:sldMkLst>
          <pc:docMk/>
          <pc:sldMk cId="334028445" sldId="265"/>
        </pc:sldMkLst>
        <pc:spChg chg="mod">
          <ac:chgData name="Moldir" userId="df42278df007c026" providerId="LiveId" clId="{12295542-5168-43D3-8F99-3972915EF670}" dt="2022-11-27T09:52:22.918"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636809316"/>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№331</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27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28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27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28</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9-14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13-15,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7-9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29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28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29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8-13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a:latin typeface="Times New Roman" pitchFamily="18" charset="0"/>
                <a:cs typeface="Times New Roman" pitchFamily="18" charset="0"/>
              </a:rPr>
              <a:t> 12-14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27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28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29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168140480"/>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998761" y="4500123"/>
            <a:ext cx="4482202" cy="1780911"/>
            <a:chOff x="340333" y="3799939"/>
            <a:chExt cx="448220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0333" y="4077010"/>
              <a:ext cx="252024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15024</TotalTime>
  <Words>592</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2568</cp:revision>
  <cp:lastPrinted>2021-07-01T07:38:07Z</cp:lastPrinted>
  <dcterms:created xsi:type="dcterms:W3CDTF">2018-03-27T06:03:00Z</dcterms:created>
  <dcterms:modified xsi:type="dcterms:W3CDTF">2022-11-27T09:55:37Z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