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468F1E-39DC-4F06-8641-CCC9468CCD5A}" v="1" dt="2022-11-27T10:49:19.4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07468F1E-39DC-4F06-8641-CCC9468CCD5A}"/>
    <pc:docChg chg="modSld">
      <pc:chgData name="Moldir" userId="df42278df007c026" providerId="LiveId" clId="{07468F1E-39DC-4F06-8641-CCC9468CCD5A}" dt="2022-11-27T10:49:31.909" v="1"/>
      <pc:docMkLst>
        <pc:docMk/>
      </pc:docMkLst>
      <pc:sldChg chg="modSp">
        <pc:chgData name="Moldir" userId="df42278df007c026" providerId="LiveId" clId="{07468F1E-39DC-4F06-8641-CCC9468CCD5A}" dt="2022-11-27T10:49:19.454" v="0"/>
        <pc:sldMkLst>
          <pc:docMk/>
          <pc:sldMk cId="0" sldId="261"/>
        </pc:sldMkLst>
        <pc:graphicFrameChg chg="mod">
          <ac:chgData name="Moldir" userId="df42278df007c026" providerId="LiveId" clId="{07468F1E-39DC-4F06-8641-CCC9468CCD5A}" dt="2022-11-27T10:49:19.45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07468F1E-39DC-4F06-8641-CCC9468CCD5A}" dt="2022-11-27T10:49:31.909" v="1"/>
        <pc:sldMkLst>
          <pc:docMk/>
          <pc:sldMk cId="334028445" sldId="265"/>
        </pc:sldMkLst>
        <pc:spChg chg="mod">
          <ac:chgData name="Moldir" userId="df42278df007c026" providerId="LiveId" clId="{07468F1E-39DC-4F06-8641-CCC9468CCD5A}" dt="2022-11-27T10:49:31.909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84220258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№331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857065" y="2284045"/>
            <a:ext cx="4904473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28 ноября, ночью 29 ноября 2022 года метеорологические условия будут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способствовать рассеиванию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718627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28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5-10 м/с. Температура воздуха ночью 27-29, днем 16-18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28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29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восточный, северо-восточный 5-10 м/с. Температура воздуха 25-27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2674" y="305348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85708"/>
            <a:ext cx="4291013" cy="1715579"/>
            <a:chOff x="531521" y="4016711"/>
            <a:chExt cx="4291013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51267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14843</TotalTime>
  <Words>632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2506</cp:revision>
  <cp:lastPrinted>2021-07-01T03:56:27Z</cp:lastPrinted>
  <dcterms:created xsi:type="dcterms:W3CDTF">2018-03-27T06:03:00Z</dcterms:created>
  <dcterms:modified xsi:type="dcterms:W3CDTF">2022-11-27T10:49:39Z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