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A8422"/>
    <a:srgbClr val="F9740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1" d="100"/>
          <a:sy n="61" d="100"/>
        </p:scale>
        <p:origin x="307" y="53"/>
      </p:cViewPr>
      <p:guideLst>
        <p:guide orient="horz" pos="2159"/>
        <p:guide pos="3102"/>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A69DF662-95EA-4CB3-81A6-6A0277DA51DA}"/>
    <pc:docChg chg="modSld">
      <pc:chgData name="Moldir Kabdualieva" userId="df42278df007c026" providerId="LiveId" clId="{A69DF662-95EA-4CB3-81A6-6A0277DA51DA}" dt="2022-10-23T09:18:22.408" v="22" actId="1076"/>
      <pc:docMkLst>
        <pc:docMk/>
      </pc:docMkLst>
      <pc:sldChg chg="modSp mod">
        <pc:chgData name="Moldir Kabdualieva" userId="df42278df007c026" providerId="LiveId" clId="{A69DF662-95EA-4CB3-81A6-6A0277DA51DA}" dt="2022-10-23T09:16:14.487" v="2" actId="20577"/>
        <pc:sldMkLst>
          <pc:docMk/>
          <pc:sldMk cId="0" sldId="261"/>
        </pc:sldMkLst>
        <pc:spChg chg="mod">
          <ac:chgData name="Moldir Kabdualieva" userId="df42278df007c026" providerId="LiveId" clId="{A69DF662-95EA-4CB3-81A6-6A0277DA51DA}" dt="2022-10-23T09:16:14.487" v="2" actId="20577"/>
          <ac:spMkLst>
            <pc:docMk/>
            <pc:sldMk cId="0" sldId="261"/>
            <ac:spMk id="14" creationId="{00000000-0000-0000-0000-000000000000}"/>
          </ac:spMkLst>
        </pc:spChg>
        <pc:graphicFrameChg chg="mod">
          <ac:chgData name="Moldir Kabdualieva" userId="df42278df007c026" providerId="LiveId" clId="{A69DF662-95EA-4CB3-81A6-6A0277DA51DA}" dt="2022-10-23T09:16:03.524" v="0"/>
          <ac:graphicFrameMkLst>
            <pc:docMk/>
            <pc:sldMk cId="0" sldId="261"/>
            <ac:graphicFrameMk id="23" creationId="{94CC0974-E1E4-47F3-9A8B-49A879A3B96B}"/>
          </ac:graphicFrameMkLst>
        </pc:graphicFrameChg>
      </pc:sldChg>
      <pc:sldChg chg="modSp mod">
        <pc:chgData name="Moldir Kabdualieva" userId="df42278df007c026" providerId="LiveId" clId="{A69DF662-95EA-4CB3-81A6-6A0277DA51DA}" dt="2022-10-23T09:18:22.408" v="22" actId="1076"/>
        <pc:sldMkLst>
          <pc:docMk/>
          <pc:sldMk cId="334028445" sldId="265"/>
        </pc:sldMkLst>
        <pc:spChg chg="mod">
          <ac:chgData name="Moldir Kabdualieva" userId="df42278df007c026" providerId="LiveId" clId="{A69DF662-95EA-4CB3-81A6-6A0277DA51DA}" dt="2022-10-23T09:18:22.408" v="22" actId="1076"/>
          <ac:spMkLst>
            <pc:docMk/>
            <pc:sldMk cId="334028445" sldId="265"/>
            <ac:spMk id="18" creationId="{00000000-0000-0000-0000-000000000000}"/>
          </ac:spMkLst>
        </pc:spChg>
      </pc:sldChg>
    </pc:docChg>
  </pc:docChgLst>
  <pc:docChgLst>
    <pc:chgData name="Moldir Kabdualieva" userId="df42278df007c026" providerId="LiveId" clId="{B936E41B-1926-4909-B1F3-9A64F67E6BDA}"/>
    <pc:docChg chg="custSel modSld">
      <pc:chgData name="Moldir Kabdualieva" userId="df42278df007c026" providerId="LiveId" clId="{B936E41B-1926-4909-B1F3-9A64F67E6BDA}" dt="2022-10-16T09:07:03.234" v="45" actId="14100"/>
      <pc:docMkLst>
        <pc:docMk/>
      </pc:docMkLst>
      <pc:sldChg chg="modSp mod">
        <pc:chgData name="Moldir Kabdualieva" userId="df42278df007c026" providerId="LiveId" clId="{B936E41B-1926-4909-B1F3-9A64F67E6BDA}" dt="2022-10-16T09:06:06.200" v="39" actId="20577"/>
        <pc:sldMkLst>
          <pc:docMk/>
          <pc:sldMk cId="0" sldId="261"/>
        </pc:sldMkLst>
        <pc:spChg chg="mod">
          <ac:chgData name="Moldir Kabdualieva" userId="df42278df007c026" providerId="LiveId" clId="{B936E41B-1926-4909-B1F3-9A64F67E6BDA}" dt="2022-10-16T09:06:06.200" v="39" actId="20577"/>
          <ac:spMkLst>
            <pc:docMk/>
            <pc:sldMk cId="0" sldId="261"/>
            <ac:spMk id="14" creationId="{00000000-0000-0000-0000-000000000000}"/>
          </ac:spMkLst>
        </pc:spChg>
        <pc:graphicFrameChg chg="modGraphic">
          <ac:chgData name="Moldir Kabdualieva" userId="df42278df007c026" providerId="LiveId" clId="{B936E41B-1926-4909-B1F3-9A64F67E6BDA}" dt="2022-10-16T09:05:29.323" v="37" actId="20577"/>
          <ac:graphicFrameMkLst>
            <pc:docMk/>
            <pc:sldMk cId="0" sldId="261"/>
            <ac:graphicFrameMk id="23" creationId="{94CC0974-E1E4-47F3-9A8B-49A879A3B96B}"/>
          </ac:graphicFrameMkLst>
        </pc:graphicFrameChg>
      </pc:sldChg>
      <pc:sldChg chg="addSp delSp modSp mod">
        <pc:chgData name="Moldir Kabdualieva" userId="df42278df007c026" providerId="LiveId" clId="{B936E41B-1926-4909-B1F3-9A64F67E6BDA}" dt="2022-10-16T09:07:03.234" v="45" actId="14100"/>
        <pc:sldMkLst>
          <pc:docMk/>
          <pc:sldMk cId="334028445" sldId="265"/>
        </pc:sldMkLst>
        <pc:spChg chg="add mod">
          <ac:chgData name="Moldir Kabdualieva" userId="df42278df007c026" providerId="LiveId" clId="{B936E41B-1926-4909-B1F3-9A64F67E6BDA}" dt="2022-10-16T09:07:03.234" v="45" actId="14100"/>
          <ac:spMkLst>
            <pc:docMk/>
            <pc:sldMk cId="334028445" sldId="265"/>
            <ac:spMk id="3" creationId="{72EF0996-3BE7-E9EF-DC5C-48C2E5EC4A47}"/>
          </ac:spMkLst>
        </pc:spChg>
        <pc:spChg chg="del">
          <ac:chgData name="Moldir Kabdualieva" userId="df42278df007c026" providerId="LiveId" clId="{B936E41B-1926-4909-B1F3-9A64F67E6BDA}" dt="2022-10-16T09:06:46.115" v="40" actId="478"/>
          <ac:spMkLst>
            <pc:docMk/>
            <pc:sldMk cId="334028445" sldId="265"/>
            <ac:spMk id="24" creationId="{00000000-0000-0000-0000-000000000000}"/>
          </ac:spMkLst>
        </pc:spChg>
      </pc:sldChg>
    </pc:docChg>
  </pc:docChgLst>
  <pc:docChgLst>
    <pc:chgData name="Moldir Kabdualieva" userId="df42278df007c026" providerId="LiveId" clId="{28FD6990-095E-4C49-8A02-0EE9B43E645A}"/>
    <pc:docChg chg="modSld">
      <pc:chgData name="Moldir Kabdualieva" userId="df42278df007c026" providerId="LiveId" clId="{28FD6990-095E-4C49-8A02-0EE9B43E645A}" dt="2022-10-29T10:08:45.296" v="38" actId="1076"/>
      <pc:docMkLst>
        <pc:docMk/>
      </pc:docMkLst>
      <pc:sldChg chg="modSp mod">
        <pc:chgData name="Moldir Kabdualieva" userId="df42278df007c026" providerId="LiveId" clId="{28FD6990-095E-4C49-8A02-0EE9B43E645A}" dt="2022-10-29T10:07:56.430" v="35" actId="20577"/>
        <pc:sldMkLst>
          <pc:docMk/>
          <pc:sldMk cId="0" sldId="261"/>
        </pc:sldMkLst>
        <pc:graphicFrameChg chg="modGraphic">
          <ac:chgData name="Moldir Kabdualieva" userId="df42278df007c026" providerId="LiveId" clId="{28FD6990-095E-4C49-8A02-0EE9B43E645A}" dt="2022-10-29T10:07:56.430" v="35" actId="20577"/>
          <ac:graphicFrameMkLst>
            <pc:docMk/>
            <pc:sldMk cId="0" sldId="261"/>
            <ac:graphicFrameMk id="23" creationId="{94CC0974-E1E4-47F3-9A8B-49A879A3B96B}"/>
          </ac:graphicFrameMkLst>
        </pc:graphicFrameChg>
      </pc:sldChg>
      <pc:sldChg chg="addSp delSp modSp mod">
        <pc:chgData name="Moldir Kabdualieva" userId="df42278df007c026" providerId="LiveId" clId="{28FD6990-095E-4C49-8A02-0EE9B43E645A}" dt="2022-10-29T10:08:45.296" v="38" actId="1076"/>
        <pc:sldMkLst>
          <pc:docMk/>
          <pc:sldMk cId="334028445" sldId="265"/>
        </pc:sldMkLst>
        <pc:spChg chg="add mod">
          <ac:chgData name="Moldir Kabdualieva" userId="df42278df007c026" providerId="LiveId" clId="{28FD6990-095E-4C49-8A02-0EE9B43E645A}" dt="2022-10-29T10:08:45.296" v="38" actId="1076"/>
          <ac:spMkLst>
            <pc:docMk/>
            <pc:sldMk cId="334028445" sldId="265"/>
            <ac:spMk id="3" creationId="{F15BFF72-9C97-FE97-8F64-E9656A0AB78E}"/>
          </ac:spMkLst>
        </pc:spChg>
        <pc:spChg chg="del">
          <ac:chgData name="Moldir Kabdualieva" userId="df42278df007c026" providerId="LiveId" clId="{28FD6990-095E-4C49-8A02-0EE9B43E645A}" dt="2022-10-29T10:08:27.090" v="36" actId="478"/>
          <ac:spMkLst>
            <pc:docMk/>
            <pc:sldMk cId="334028445" sldId="265"/>
            <ac:spMk id="21" creationId="{00000000-0000-0000-0000-000000000000}"/>
          </ac:spMkLst>
        </pc:spChg>
      </pc:sldChg>
    </pc:docChg>
  </pc:docChgLst>
  <pc:docChgLst>
    <pc:chgData name="Moldir" userId="df42278df007c026" providerId="LiveId" clId="{525E92DF-975E-4A9C-A7F3-FCEFD3FAA3F2}"/>
    <pc:docChg chg="modSld">
      <pc:chgData name="Moldir" userId="df42278df007c026" providerId="LiveId" clId="{525E92DF-975E-4A9C-A7F3-FCEFD3FAA3F2}" dt="2022-11-13T10:14:54.144" v="37" actId="20577"/>
      <pc:docMkLst>
        <pc:docMk/>
      </pc:docMkLst>
      <pc:sldChg chg="modSp mod">
        <pc:chgData name="Moldir" userId="df42278df007c026" providerId="LiveId" clId="{525E92DF-975E-4A9C-A7F3-FCEFD3FAA3F2}" dt="2022-11-13T10:14:54.144" v="37" actId="20577"/>
        <pc:sldMkLst>
          <pc:docMk/>
          <pc:sldMk cId="0" sldId="261"/>
        </pc:sldMkLst>
        <pc:spChg chg="mod">
          <ac:chgData name="Moldir" userId="df42278df007c026" providerId="LiveId" clId="{525E92DF-975E-4A9C-A7F3-FCEFD3FAA3F2}" dt="2022-11-13T10:14:54.144" v="37" actId="20577"/>
          <ac:spMkLst>
            <pc:docMk/>
            <pc:sldMk cId="0" sldId="261"/>
            <ac:spMk id="14" creationId="{00000000-0000-0000-0000-000000000000}"/>
          </ac:spMkLst>
        </pc:spChg>
        <pc:graphicFrameChg chg="modGraphic">
          <ac:chgData name="Moldir" userId="df42278df007c026" providerId="LiveId" clId="{525E92DF-975E-4A9C-A7F3-FCEFD3FAA3F2}" dt="2022-11-13T10:13:18.417" v="35" actId="20577"/>
          <ac:graphicFrameMkLst>
            <pc:docMk/>
            <pc:sldMk cId="0" sldId="261"/>
            <ac:graphicFrameMk id="23" creationId="{94CC0974-E1E4-47F3-9A8B-49A879A3B96B}"/>
          </ac:graphicFrameMkLst>
        </pc:graphicFrameChg>
      </pc:sldChg>
    </pc:docChg>
  </pc:docChgLst>
  <pc:docChgLst>
    <pc:chgData name="Moldir" userId="df42278df007c026" providerId="LiveId" clId="{946393B7-A728-47F0-A7F0-D63EFCA87B7E}"/>
    <pc:docChg chg="modSld">
      <pc:chgData name="Moldir" userId="df42278df007c026" providerId="LiveId" clId="{946393B7-A728-47F0-A7F0-D63EFCA87B7E}" dt="2022-11-27T09:35:18.245" v="37" actId="20577"/>
      <pc:docMkLst>
        <pc:docMk/>
      </pc:docMkLst>
      <pc:sldChg chg="modSp mod">
        <pc:chgData name="Moldir" userId="df42278df007c026" providerId="LiveId" clId="{946393B7-A728-47F0-A7F0-D63EFCA87B7E}" dt="2022-11-27T09:35:18.245" v="37" actId="20577"/>
        <pc:sldMkLst>
          <pc:docMk/>
          <pc:sldMk cId="0" sldId="261"/>
        </pc:sldMkLst>
        <pc:spChg chg="mod">
          <ac:chgData name="Moldir" userId="df42278df007c026" providerId="LiveId" clId="{946393B7-A728-47F0-A7F0-D63EFCA87B7E}" dt="2022-11-27T09:35:18.245" v="37" actId="20577"/>
          <ac:spMkLst>
            <pc:docMk/>
            <pc:sldMk cId="0" sldId="261"/>
            <ac:spMk id="14" creationId="{00000000-0000-0000-0000-000000000000}"/>
          </ac:spMkLst>
        </pc:spChg>
        <pc:graphicFrameChg chg="modGraphic">
          <ac:chgData name="Moldir" userId="df42278df007c026" providerId="LiveId" clId="{946393B7-A728-47F0-A7F0-D63EFCA87B7E}" dt="2022-11-27T09:34:00.517" v="35" actId="20577"/>
          <ac:graphicFrameMkLst>
            <pc:docMk/>
            <pc:sldMk cId="0" sldId="261"/>
            <ac:graphicFrameMk id="23" creationId="{94CC0974-E1E4-47F3-9A8B-49A879A3B96B}"/>
          </ac:graphicFrameMkLst>
        </pc:graphicFrameChg>
      </pc:sldChg>
    </pc:docChg>
  </pc:docChgLst>
  <pc:docChgLst>
    <pc:chgData name="Moldir" userId="df42278df007c026" providerId="LiveId" clId="{62A3F3F3-254D-4C13-AD34-855BA278C042}"/>
    <pc:docChg chg="modSld">
      <pc:chgData name="Moldir" userId="df42278df007c026" providerId="LiveId" clId="{62A3F3F3-254D-4C13-AD34-855BA278C042}" dt="2022-11-19T08:47:09.528" v="40" actId="1076"/>
      <pc:docMkLst>
        <pc:docMk/>
      </pc:docMkLst>
      <pc:sldChg chg="modSp mod">
        <pc:chgData name="Moldir" userId="df42278df007c026" providerId="LiveId" clId="{62A3F3F3-254D-4C13-AD34-855BA278C042}" dt="2022-11-19T08:47:09.528" v="40" actId="1076"/>
        <pc:sldMkLst>
          <pc:docMk/>
          <pc:sldMk cId="0" sldId="261"/>
        </pc:sldMkLst>
        <pc:spChg chg="mod">
          <ac:chgData name="Moldir" userId="df42278df007c026" providerId="LiveId" clId="{62A3F3F3-254D-4C13-AD34-855BA278C042}" dt="2022-11-19T08:47:02.685" v="38" actId="20577"/>
          <ac:spMkLst>
            <pc:docMk/>
            <pc:sldMk cId="0" sldId="261"/>
            <ac:spMk id="14" creationId="{00000000-0000-0000-0000-000000000000}"/>
          </ac:spMkLst>
        </pc:spChg>
        <pc:spChg chg="mod">
          <ac:chgData name="Moldir" userId="df42278df007c026" providerId="LiveId" clId="{62A3F3F3-254D-4C13-AD34-855BA278C042}" dt="2022-11-19T08:47:09.528" v="40" actId="1076"/>
          <ac:spMkLst>
            <pc:docMk/>
            <pc:sldMk cId="0" sldId="261"/>
            <ac:spMk id="16" creationId="{00000000-0000-0000-0000-000000000000}"/>
          </ac:spMkLst>
        </pc:spChg>
        <pc:graphicFrameChg chg="modGraphic">
          <ac:chgData name="Moldir" userId="df42278df007c026" providerId="LiveId" clId="{62A3F3F3-254D-4C13-AD34-855BA278C042}" dt="2022-11-19T08:46:30.913" v="36" actId="20577"/>
          <ac:graphicFrameMkLst>
            <pc:docMk/>
            <pc:sldMk cId="0" sldId="261"/>
            <ac:graphicFrameMk id="23" creationId="{94CC0974-E1E4-47F3-9A8B-49A879A3B96B}"/>
          </ac:graphicFrameMkLst>
        </pc:graphicFrame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452476426"/>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en-US" altLang="x-none" sz="1200" b="1" i="1" dirty="0">
                          <a:solidFill>
                            <a:srgbClr val="002060"/>
                          </a:solidFill>
                          <a:latin typeface="Times New Roman" panose="02020603050405020304" pitchFamily="18" charset="0"/>
                          <a:cs typeface="Times New Roman" panose="02020603050405020304" pitchFamily="18" charset="0"/>
                        </a:rPr>
                        <a:t> </a:t>
                      </a:r>
                      <a:r>
                        <a:rPr lang="ru-RU" altLang="x-none" sz="1200" b="1" i="1" dirty="0" err="1">
                          <a:solidFill>
                            <a:srgbClr val="002060"/>
                          </a:solidFill>
                          <a:latin typeface="Times New Roman" panose="02020603050405020304" pitchFamily="18" charset="0"/>
                          <a:cs typeface="Times New Roman" panose="02020603050405020304" pitchFamily="18" charset="0"/>
                        </a:rPr>
                        <a:t>Ақтөбе</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724450153"/>
              </p:ext>
            </p:extLst>
          </p:nvPr>
        </p:nvGraphicFramePr>
        <p:xfrm>
          <a:off x="307975" y="2565090"/>
          <a:ext cx="4465638" cy="1935480"/>
        </p:xfrm>
        <a:graphic>
          <a:graphicData uri="http://schemas.openxmlformats.org/drawingml/2006/table">
            <a:tbl>
              <a:tblPr/>
              <a:tblGrid>
                <a:gridCol w="4465638">
                  <a:extLst>
                    <a:ext uri="{9D8B030D-6E8A-4147-A177-3AD203B41FA5}">
                      <a16:colId xmlns:a16="http://schemas.microsoft.com/office/drawing/2014/main" val="20000"/>
                    </a:ext>
                  </a:extLst>
                </a:gridCol>
              </a:tblGrid>
              <a:tr h="186404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№331 КҮНДЕЛІКТІ БЮЛЛЕТЕНЬ</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Ақтөбе</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27 қараша</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5048216" y="142852"/>
            <a:ext cx="4691130" cy="2492990"/>
          </a:xfrm>
          <a:prstGeom prst="rect">
            <a:avLst/>
          </a:prstGeom>
        </p:spPr>
        <p:txBody>
          <a:bodyPr wrap="square">
            <a:spAutoFit/>
          </a:bodyPr>
          <a:lstStyle/>
          <a:p>
            <a:pPr lvl="0" algn="ctr"/>
            <a:r>
              <a:rPr lang="ru-RU" altLang="ru-RU" sz="1200" b="1" dirty="0" err="1">
                <a:latin typeface="Times New Roman" pitchFamily="18" charset="0"/>
                <a:cs typeface="Times New Roman" pitchFamily="18" charset="0"/>
              </a:rPr>
              <a:t>Ақтөбе</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қаласы</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бойынша</a:t>
            </a:r>
            <a:endParaRPr lang="ru-RU" altLang="ru-RU" sz="1200" b="1" dirty="0">
              <a:latin typeface="Times New Roman" pitchFamily="18" charset="0"/>
              <a:cs typeface="Times New Roman" pitchFamily="18" charset="0"/>
            </a:endParaRPr>
          </a:p>
          <a:p>
            <a:pPr lvl="0" algn="ctr"/>
            <a:r>
              <a:rPr lang="kk-KZ" altLang="ru-RU" sz="1200" b="1" dirty="0">
                <a:latin typeface="Times New Roman" pitchFamily="18" charset="0"/>
                <a:cs typeface="Times New Roman" pitchFamily="18" charset="0"/>
              </a:rPr>
              <a:t>28 қарашаға арналған ауа-райы болжамы</a:t>
            </a:r>
            <a:endParaRPr lang="ru-RU" altLang="ru-RU" sz="1200" b="1" dirty="0">
              <a:latin typeface="Times New Roman" pitchFamily="18" charset="0"/>
              <a:cs typeface="Times New Roman" pitchFamily="18" charset="0"/>
            </a:endParaRPr>
          </a:p>
          <a:p>
            <a:pPr lvl="0" algn="ctr"/>
            <a:r>
              <a:rPr lang="ru-RU" altLang="ru-RU" sz="1200" b="1" dirty="0">
                <a:solidFill>
                  <a:srgbClr val="000000"/>
                </a:solidFill>
                <a:latin typeface="Times New Roman" pitchFamily="18" charset="0"/>
                <a:cs typeface="Times New Roman" pitchFamily="18" charset="0"/>
              </a:rPr>
              <a:t>2022 </a:t>
            </a:r>
            <a:r>
              <a:rPr lang="ru-RU" altLang="ru-RU" sz="1200" b="1" dirty="0" err="1">
                <a:solidFill>
                  <a:srgbClr val="000000"/>
                </a:solidFill>
                <a:latin typeface="Times New Roman" pitchFamily="18" charset="0"/>
                <a:cs typeface="Times New Roman" pitchFamily="18" charset="0"/>
              </a:rPr>
              <a:t>жылғы </a:t>
            </a:r>
            <a:r>
              <a:rPr lang="ru-RU" altLang="ru-RU" sz="1200" b="1" dirty="0">
                <a:solidFill>
                  <a:srgbClr val="000000"/>
                </a:solidFill>
                <a:latin typeface="Times New Roman" pitchFamily="18" charset="0"/>
                <a:cs typeface="Times New Roman" pitchFamily="18" charset="0"/>
              </a:rPr>
              <a:t>27 </a:t>
            </a:r>
            <a:r>
              <a:rPr lang="kk-KZ" altLang="ru-RU" sz="1200" b="1" dirty="0">
                <a:solidFill>
                  <a:srgbClr val="000000"/>
                </a:solidFill>
                <a:latin typeface="Times New Roman" pitchFamily="18" charset="0"/>
                <a:cs typeface="Times New Roman" pitchFamily="18" charset="0"/>
              </a:rPr>
              <a:t>қараша </a:t>
            </a:r>
            <a:r>
              <a:rPr lang="ru-RU" altLang="ru-RU" sz="1200" b="1" dirty="0" err="1">
                <a:solidFill>
                  <a:srgbClr val="000000"/>
                </a:solidFill>
                <a:latin typeface="Times New Roman" pitchFamily="18" charset="0"/>
                <a:cs typeface="Times New Roman" pitchFamily="18" charset="0"/>
              </a:rPr>
              <a:t>сағ.</a:t>
            </a:r>
            <a:r>
              <a:rPr lang="ru-RU" altLang="ru-RU" sz="1200" b="1" dirty="0">
                <a:solidFill>
                  <a:srgbClr val="000000"/>
                </a:solidFill>
                <a:latin typeface="Times New Roman" pitchFamily="18" charset="0"/>
                <a:cs typeface="Times New Roman" pitchFamily="18" charset="0"/>
              </a:rPr>
              <a:t> 20-дан </a:t>
            </a:r>
            <a:r>
              <a:rPr lang="kk-KZ" altLang="ru-RU" sz="1200" b="1" dirty="0">
                <a:solidFill>
                  <a:srgbClr val="000000"/>
                </a:solidFill>
                <a:latin typeface="Times New Roman" pitchFamily="18" charset="0"/>
                <a:cs typeface="Times New Roman" pitchFamily="18" charset="0"/>
              </a:rPr>
              <a:t>28 қараша </a:t>
            </a:r>
            <a:r>
              <a:rPr lang="ru-RU" altLang="ru-RU" sz="1200" b="1" dirty="0" err="1">
                <a:solidFill>
                  <a:srgbClr val="000000"/>
                </a:solidFill>
                <a:latin typeface="Times New Roman" pitchFamily="18" charset="0"/>
                <a:cs typeface="Times New Roman" pitchFamily="18" charset="0"/>
              </a:rPr>
              <a:t>сағ.</a:t>
            </a:r>
            <a:r>
              <a:rPr lang="ru-RU" altLang="ru-RU" sz="1200" b="1" dirty="0">
                <a:solidFill>
                  <a:srgbClr val="000000"/>
                </a:solidFill>
                <a:latin typeface="Times New Roman" pitchFamily="18" charset="0"/>
                <a:cs typeface="Times New Roman" pitchFamily="18" charset="0"/>
              </a:rPr>
              <a:t> 20-ға </a:t>
            </a:r>
            <a:r>
              <a:rPr lang="ru-RU" altLang="ru-RU" sz="1200" b="1" dirty="0" err="1">
                <a:solidFill>
                  <a:srgbClr val="000000"/>
                </a:solidFill>
                <a:latin typeface="Times New Roman" pitchFamily="18" charset="0"/>
                <a:cs typeface="Times New Roman" pitchFamily="18" charset="0"/>
              </a:rPr>
              <a:t>дейін</a:t>
            </a:r>
            <a:endParaRPr lang="ru-RU" altLang="ru-RU" sz="1200" b="1" dirty="0">
              <a:solidFill>
                <a:srgbClr val="000000"/>
              </a:solidFill>
              <a:latin typeface="Times New Roman" pitchFamily="18" charset="0"/>
              <a:cs typeface="Times New Roman" pitchFamily="18" charset="0"/>
              <a:sym typeface="+mn-ea"/>
            </a:endParaRPr>
          </a:p>
          <a:p>
            <a:pPr algn="just"/>
            <a:r>
              <a:rPr lang="kk-KZ" sz="1200" dirty="0">
                <a:latin typeface="Times New Roman" pitchFamily="18" charset="0"/>
                <a:cs typeface="Times New Roman" pitchFamily="18" charset="0"/>
              </a:rPr>
              <a:t>Бұлтты, жауын-шашынсыз. Солтүстік-шығыстан, шығыстан жел соғады, күші 9-14 м/с. </a:t>
            </a:r>
            <a:r>
              <a:rPr lang="ru-RU" sz="1200" dirty="0" err="1">
                <a:latin typeface="Times New Roman" pitchFamily="18" charset="0"/>
                <a:cs typeface="Times New Roman" pitchFamily="18" charset="0"/>
              </a:rPr>
              <a:t>Ауа</a:t>
            </a:r>
            <a:r>
              <a:rPr lang="ru-RU" sz="1200" dirty="0">
                <a:latin typeface="Times New Roman" pitchFamily="18" charset="0"/>
                <a:cs typeface="Times New Roman" pitchFamily="18" charset="0"/>
              </a:rPr>
              <a:t> </a:t>
            </a:r>
            <a:r>
              <a:rPr lang="ru-RU" sz="1200" dirty="0" err="1">
                <a:latin typeface="Times New Roman" pitchFamily="18" charset="0"/>
                <a:cs typeface="Times New Roman" pitchFamily="18" charset="0"/>
              </a:rPr>
              <a:t>температурасы</a:t>
            </a:r>
            <a:r>
              <a:rPr lang="ru-RU" sz="1200" dirty="0">
                <a:latin typeface="Times New Roman" pitchFamily="18" charset="0"/>
                <a:cs typeface="Times New Roman" pitchFamily="18" charset="0"/>
              </a:rPr>
              <a:t> </a:t>
            </a:r>
            <a:r>
              <a:rPr lang="ru-RU" sz="1200" dirty="0" err="1">
                <a:latin typeface="Times New Roman" pitchFamily="18" charset="0"/>
                <a:cs typeface="Times New Roman" pitchFamily="18" charset="0"/>
              </a:rPr>
              <a:t>түнде </a:t>
            </a:r>
            <a:r>
              <a:rPr lang="ru-RU" sz="1200" dirty="0">
                <a:latin typeface="Times New Roman" pitchFamily="18" charset="0"/>
                <a:cs typeface="Times New Roman" pitchFamily="18" charset="0"/>
              </a:rPr>
              <a:t>9-11 градус </a:t>
            </a:r>
            <a:r>
              <a:rPr lang="ru-RU" sz="1200" dirty="0" err="1">
                <a:latin typeface="Times New Roman" pitchFamily="18" charset="0"/>
                <a:cs typeface="Times New Roman" pitchFamily="18" charset="0"/>
              </a:rPr>
              <a:t>аяз</a:t>
            </a:r>
            <a:r>
              <a:rPr lang="ru-RU" sz="1200" dirty="0">
                <a:latin typeface="Times New Roman" pitchFamily="18" charset="0"/>
                <a:cs typeface="Times New Roman" pitchFamily="18" charset="0"/>
              </a:rPr>
              <a:t>, </a:t>
            </a:r>
            <a:r>
              <a:rPr lang="ru-RU" sz="1200" dirty="0" err="1">
                <a:latin typeface="Times New Roman" pitchFamily="18" charset="0"/>
                <a:cs typeface="Times New Roman" pitchFamily="18" charset="0"/>
              </a:rPr>
              <a:t>күндіз </a:t>
            </a:r>
            <a:r>
              <a:rPr lang="ru-RU" sz="1200" dirty="0">
                <a:latin typeface="Times New Roman" pitchFamily="18" charset="0"/>
                <a:cs typeface="Times New Roman" pitchFamily="18" charset="0"/>
              </a:rPr>
              <a:t>6-8 градус </a:t>
            </a:r>
            <a:r>
              <a:rPr lang="ru-RU" sz="1200" dirty="0" err="1">
                <a:latin typeface="Times New Roman" pitchFamily="18" charset="0"/>
                <a:cs typeface="Times New Roman" pitchFamily="18" charset="0"/>
              </a:rPr>
              <a:t>суық болады</a:t>
            </a:r>
            <a:r>
              <a:rPr lang="ru-RU" sz="1200" dirty="0">
                <a:latin typeface="Times New Roman" pitchFamily="18" charset="0"/>
                <a:cs typeface="Times New Roman" pitchFamily="18" charset="0"/>
              </a:rPr>
              <a:t>. </a:t>
            </a:r>
            <a:endParaRPr lang="kk-KZ" sz="1200" b="1" dirty="0">
              <a:solidFill>
                <a:srgbClr val="000000"/>
              </a:solidFill>
              <a:latin typeface="Times New Roman" pitchFamily="18" charset="0"/>
              <a:cs typeface="Times New Roman" pitchFamily="18" charset="0"/>
            </a:endParaRPr>
          </a:p>
          <a:p>
            <a:pPr lvl="0" algn="ctr"/>
            <a:r>
              <a:rPr lang="kk-KZ" sz="1200" b="1" dirty="0">
                <a:solidFill>
                  <a:srgbClr val="000000"/>
                </a:solidFill>
                <a:latin typeface="Times New Roman" pitchFamily="18" charset="0"/>
                <a:cs typeface="Times New Roman" pitchFamily="18" charset="0"/>
              </a:rPr>
              <a:t>29 қарашаға</a:t>
            </a:r>
            <a:endParaRPr lang="ru-RU" sz="1200" b="1" dirty="0">
              <a:solidFill>
                <a:srgbClr val="000000"/>
              </a:solidFill>
              <a:latin typeface="Times New Roman" pitchFamily="18" charset="0"/>
              <a:cs typeface="Times New Roman" pitchFamily="18" charset="0"/>
            </a:endParaRPr>
          </a:p>
          <a:p>
            <a:pPr lvl="0" algn="ctr"/>
            <a:r>
              <a:rPr lang="ru-RU" sz="1200" b="1" dirty="0">
                <a:solidFill>
                  <a:srgbClr val="000000"/>
                </a:solidFill>
                <a:latin typeface="Times New Roman" pitchFamily="18" charset="0"/>
                <a:cs typeface="Times New Roman" pitchFamily="18" charset="0"/>
              </a:rPr>
              <a:t>2022 ж. </a:t>
            </a:r>
            <a:r>
              <a:rPr lang="kk-KZ" sz="1200" b="1" dirty="0">
                <a:solidFill>
                  <a:srgbClr val="000000"/>
                </a:solidFill>
                <a:latin typeface="Times New Roman" pitchFamily="18" charset="0"/>
                <a:cs typeface="Times New Roman" pitchFamily="18" charset="0"/>
              </a:rPr>
              <a:t>28 қараша </a:t>
            </a:r>
            <a:r>
              <a:rPr lang="ru-RU" sz="1200" b="1" dirty="0" err="1">
                <a:solidFill>
                  <a:srgbClr val="000000"/>
                </a:solidFill>
                <a:latin typeface="Times New Roman" pitchFamily="18" charset="0"/>
                <a:cs typeface="Times New Roman" pitchFamily="18" charset="0"/>
              </a:rPr>
              <a:t>сағ.</a:t>
            </a:r>
            <a:r>
              <a:rPr lang="ru-RU" sz="1200" b="1" dirty="0">
                <a:solidFill>
                  <a:srgbClr val="000000"/>
                </a:solidFill>
                <a:latin typeface="Times New Roman" pitchFamily="18" charset="0"/>
                <a:cs typeface="Times New Roman" pitchFamily="18" charset="0"/>
              </a:rPr>
              <a:t> 20-дан </a:t>
            </a:r>
            <a:r>
              <a:rPr lang="ru-RU" sz="1200" b="1" dirty="0" err="1">
                <a:solidFill>
                  <a:srgbClr val="000000"/>
                </a:solidFill>
                <a:latin typeface="Times New Roman" pitchFamily="18" charset="0"/>
                <a:cs typeface="Times New Roman" pitchFamily="18" charset="0"/>
              </a:rPr>
              <a:t>бастап</a:t>
            </a:r>
            <a:r>
              <a:rPr lang="ru-RU" sz="1200" b="1" dirty="0">
                <a:solidFill>
                  <a:srgbClr val="000000"/>
                </a:solidFill>
                <a:latin typeface="Times New Roman" pitchFamily="18" charset="0"/>
                <a:cs typeface="Times New Roman" pitchFamily="18" charset="0"/>
              </a:rPr>
              <a:t> 29 </a:t>
            </a:r>
            <a:r>
              <a:rPr lang="ru-RU" sz="1200" b="1" dirty="0" err="1">
                <a:solidFill>
                  <a:srgbClr val="000000"/>
                </a:solidFill>
                <a:latin typeface="Times New Roman" pitchFamily="18" charset="0"/>
                <a:cs typeface="Times New Roman" pitchFamily="18" charset="0"/>
              </a:rPr>
              <a:t>қараша сағ</a:t>
            </a:r>
            <a:r>
              <a:rPr lang="ru-RU" sz="1200" b="1" dirty="0">
                <a:solidFill>
                  <a:srgbClr val="000000"/>
                </a:solidFill>
                <a:latin typeface="Times New Roman" pitchFamily="18" charset="0"/>
                <a:cs typeface="Times New Roman" pitchFamily="18" charset="0"/>
              </a:rPr>
              <a:t>. 08-ге </a:t>
            </a:r>
            <a:r>
              <a:rPr lang="ru-RU" sz="1200" b="1" dirty="0" err="1">
                <a:solidFill>
                  <a:srgbClr val="000000"/>
                </a:solidFill>
                <a:latin typeface="Times New Roman" pitchFamily="18" charset="0"/>
                <a:cs typeface="Times New Roman" pitchFamily="18" charset="0"/>
              </a:rPr>
              <a:t>дейін</a:t>
            </a:r>
            <a:endParaRPr lang="ru-RU" sz="1200" b="1" dirty="0">
              <a:solidFill>
                <a:srgbClr val="000000"/>
              </a:solidFill>
              <a:latin typeface="Times New Roman" pitchFamily="18" charset="0"/>
              <a:cs typeface="Times New Roman" pitchFamily="18" charset="0"/>
            </a:endParaRPr>
          </a:p>
          <a:p>
            <a:pPr algn="just"/>
            <a:r>
              <a:rPr lang="kk-KZ" sz="1200" dirty="0">
                <a:latin typeface="Times New Roman" pitchFamily="18" charset="0"/>
                <a:cs typeface="Times New Roman" pitchFamily="18" charset="0"/>
              </a:rPr>
              <a:t>Көшпелі бұлтты</a:t>
            </a:r>
            <a:r>
              <a:rPr lang="ru-RU" sz="1200" dirty="0">
                <a:latin typeface="Times New Roman" pitchFamily="18" charset="0"/>
                <a:cs typeface="Times New Roman" pitchFamily="18" charset="0"/>
              </a:rPr>
              <a:t>, </a:t>
            </a:r>
            <a:r>
              <a:rPr lang="ru-RU" sz="1200" dirty="0" err="1">
                <a:latin typeface="Times New Roman" pitchFamily="18" charset="0"/>
                <a:cs typeface="Times New Roman" pitchFamily="18" charset="0"/>
              </a:rPr>
              <a:t>жауын-шашынсыз</a:t>
            </a:r>
            <a:r>
              <a:rPr lang="ru-RU" sz="1200" dirty="0">
                <a:latin typeface="Times New Roman" pitchFamily="18" charset="0"/>
                <a:cs typeface="Times New Roman" pitchFamily="18" charset="0"/>
              </a:rPr>
              <a:t>. </a:t>
            </a:r>
            <a:r>
              <a:rPr lang="ru-RU" sz="1200" dirty="0" err="1">
                <a:latin typeface="Times New Roman" pitchFamily="18" charset="0"/>
                <a:cs typeface="Times New Roman" pitchFamily="18" charset="0"/>
              </a:rPr>
              <a:t>Солтүстік-шығыстан жел</a:t>
            </a:r>
            <a:r>
              <a:rPr lang="ru-RU" sz="1200" dirty="0">
                <a:latin typeface="Times New Roman" pitchFamily="18" charset="0"/>
                <a:cs typeface="Times New Roman" pitchFamily="18" charset="0"/>
              </a:rPr>
              <a:t> </a:t>
            </a:r>
            <a:r>
              <a:rPr lang="ru-RU" sz="1200" dirty="0" err="1">
                <a:latin typeface="Times New Roman" pitchFamily="18" charset="0"/>
                <a:cs typeface="Times New Roman" pitchFamily="18" charset="0"/>
              </a:rPr>
              <a:t>соғады, күші </a:t>
            </a:r>
            <a:r>
              <a:rPr lang="ru-RU" sz="1200" dirty="0">
                <a:latin typeface="Times New Roman" pitchFamily="18" charset="0"/>
                <a:cs typeface="Times New Roman" pitchFamily="18" charset="0"/>
              </a:rPr>
              <a:t>5-10 м/с. </a:t>
            </a:r>
            <a:r>
              <a:rPr lang="kk-KZ" sz="1200" dirty="0">
                <a:latin typeface="Times New Roman" pitchFamily="18" charset="0"/>
                <a:cs typeface="Times New Roman" pitchFamily="18" charset="0"/>
              </a:rPr>
              <a:t>Ауа температурасы 11-13 градус аяз болады.</a:t>
            </a:r>
            <a:r>
              <a:rPr lang="ru-RU" sz="1200" dirty="0">
                <a:latin typeface="Times New Roman" pitchFamily="18" charset="0"/>
                <a:cs typeface="Times New Roman" pitchFamily="18" charset="0"/>
              </a:rPr>
              <a:t> </a:t>
            </a:r>
            <a:endParaRPr lang="ru-RU" sz="1200" dirty="0">
              <a:solidFill>
                <a:srgbClr val="000000"/>
              </a:solidFill>
              <a:latin typeface="Times New Roman" pitchFamily="18" charset="0"/>
              <a:cs typeface="Times New Roman" pitchFamily="18" charset="0"/>
              <a:sym typeface="+mn-ea"/>
            </a:endParaRPr>
          </a:p>
          <a:p>
            <a:pPr lvl="0" algn="just"/>
            <a:endParaRPr lang="ru-RU" sz="1200" dirty="0">
              <a:solidFill>
                <a:srgbClr val="000000"/>
              </a:solidFill>
              <a:latin typeface="Times New Roman" pitchFamily="18" charset="0"/>
              <a:cs typeface="Times New Roman" pitchFamily="18" charset="0"/>
              <a:sym typeface="+mn-ea"/>
            </a:endParaRPr>
          </a:p>
          <a:p>
            <a:pPr lvl="0" algn="just"/>
            <a:endParaRPr lang="ru-RU" sz="1200" dirty="0">
              <a:solidFill>
                <a:srgbClr val="000000"/>
              </a:solidFill>
              <a:latin typeface="Times New Roman" pitchFamily="18" charset="0"/>
              <a:cs typeface="Times New Roman" pitchFamily="18" charset="0"/>
              <a:sym typeface="+mn-ea"/>
            </a:endParaRPr>
          </a:p>
          <a:p>
            <a:pPr lvl="0" algn="just"/>
            <a:endParaRPr lang="ru-RU" sz="1200" dirty="0">
              <a:solidFill>
                <a:srgbClr val="000000"/>
              </a:solidFill>
              <a:latin typeface="Times New Roman" pitchFamily="18" charset="0"/>
              <a:cs typeface="Times New Roman" pitchFamily="18" charset="0"/>
              <a:sym typeface="+mn-ea"/>
            </a:endParaRP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3246881178"/>
              </p:ext>
            </p:extLst>
          </p:nvPr>
        </p:nvGraphicFramePr>
        <p:xfrm>
          <a:off x="5037031" y="4349422"/>
          <a:ext cx="4667576" cy="210312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75722">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123498">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5947">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35947">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35947">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753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35947">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39</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35947">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22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35947">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431089403"/>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53001" y="3848551"/>
            <a:ext cx="482441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27 </a:t>
            </a:r>
            <a:r>
              <a:rPr lang="ru-RU" altLang="ru-RU" sz="1200" b="1" dirty="0" err="1">
                <a:latin typeface="Times New Roman" panose="02020603050405020304" pitchFamily="18" charset="0"/>
                <a:cs typeface="Times New Roman" panose="02020603050405020304" pitchFamily="18" charset="0"/>
              </a:rPr>
              <a:t>қараша</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Ақтөбе</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TextBox 13"/>
          <p:cNvSpPr txBox="1"/>
          <p:nvPr/>
        </p:nvSpPr>
        <p:spPr>
          <a:xfrm>
            <a:off x="5010149" y="2497342"/>
            <a:ext cx="4643470" cy="1015663"/>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indent="185738" algn="just"/>
            <a:r>
              <a:rPr lang="ru-RU" sz="1200" dirty="0">
                <a:solidFill>
                  <a:schemeClr val="tx1"/>
                </a:solidFill>
                <a:latin typeface="Times New Roman" panose="02020603050405020304" pitchFamily="18" charset="0"/>
                <a:cs typeface="Times New Roman" panose="02020603050405020304" pitchFamily="18" charset="0"/>
              </a:rPr>
              <a:t>2022 </a:t>
            </a:r>
            <a:r>
              <a:rPr lang="ru-RU" sz="1200" dirty="0" err="1">
                <a:solidFill>
                  <a:schemeClr val="tx1"/>
                </a:solidFill>
                <a:latin typeface="Times New Roman" panose="02020603050405020304" pitchFamily="18" charset="0"/>
                <a:cs typeface="Times New Roman" panose="02020603050405020304" pitchFamily="18" charset="0"/>
              </a:rPr>
              <a:t>жылғы </a:t>
            </a:r>
            <a:r>
              <a:rPr lang="ru-RU" sz="1200" dirty="0">
                <a:solidFill>
                  <a:schemeClr val="tx1"/>
                </a:solidFill>
                <a:latin typeface="Times New Roman" panose="02020603050405020304" pitchFamily="18" charset="0"/>
                <a:cs typeface="Times New Roman" panose="02020603050405020304" pitchFamily="18" charset="0"/>
              </a:rPr>
              <a:t>28 </a:t>
            </a:r>
            <a:r>
              <a:rPr lang="ru-RU" sz="1200" dirty="0" err="1">
                <a:solidFill>
                  <a:schemeClr val="tx1"/>
                </a:solidFill>
                <a:latin typeface="Times New Roman" panose="02020603050405020304" pitchFamily="18" charset="0"/>
                <a:cs typeface="Times New Roman" panose="02020603050405020304" pitchFamily="18" charset="0"/>
              </a:rPr>
              <a:t>қараша</a:t>
            </a:r>
            <a:r>
              <a:rPr lang="ru-RU" sz="1200" dirty="0">
                <a:solidFill>
                  <a:schemeClr val="tx1"/>
                </a:solidFill>
                <a:latin typeface="Times New Roman" panose="02020603050405020304" pitchFamily="18" charset="0"/>
                <a:cs typeface="Times New Roman" panose="02020603050405020304" pitchFamily="18" charset="0"/>
              </a:rPr>
              <a:t>, 29 </a:t>
            </a:r>
            <a:r>
              <a:rPr lang="ru-RU" sz="1200" dirty="0" err="1">
                <a:solidFill>
                  <a:schemeClr val="tx1"/>
                </a:solidFill>
                <a:latin typeface="Times New Roman" panose="02020603050405020304" pitchFamily="18" charset="0"/>
                <a:cs typeface="Times New Roman" panose="02020603050405020304" pitchFamily="18" charset="0"/>
              </a:rPr>
              <a:t>қараша түнде метеорологиялық жағдайлар қала 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 </a:t>
            </a:r>
            <a:r>
              <a:rPr lang="ru-RU" sz="1200" b="1" dirty="0" err="1">
                <a:solidFill>
                  <a:schemeClr val="tx1"/>
                </a:solidFill>
                <a:latin typeface="Times New Roman" panose="02020603050405020304" pitchFamily="18" charset="0"/>
                <a:cs typeface="Times New Roman" panose="02020603050405020304" pitchFamily="18" charset="0"/>
              </a:rPr>
              <a:t>ыдырауына</a:t>
            </a:r>
            <a:r>
              <a:rPr lang="ru-RU" sz="1200" b="1"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 етеді</a:t>
            </a:r>
            <a:r>
              <a:rPr lang="ru-RU" sz="1200" dirty="0">
                <a:solidFill>
                  <a:schemeClr val="tx1"/>
                </a:solidFill>
                <a:latin typeface="Times New Roman" panose="02020603050405020304" pitchFamily="18" charset="0"/>
                <a:cs typeface="Times New Roman" panose="02020603050405020304" pitchFamily="18" charset="0"/>
              </a:rPr>
              <a:t>.</a:t>
            </a:r>
          </a:p>
          <a:p>
            <a:pPr lvl="0" indent="185738" algn="just"/>
            <a:r>
              <a:rPr lang="ru-RU" sz="1200" dirty="0">
                <a:solidFill>
                  <a:schemeClr val="tx1"/>
                </a:solidFill>
                <a:latin typeface="Times New Roman" panose="02020603050405020304" pitchFamily="18" charset="0"/>
                <a:cs typeface="Times New Roman" panose="02020603050405020304" pitchFamily="18" charset="0"/>
              </a:rPr>
              <a:t>Жалпы </a:t>
            </a:r>
            <a:r>
              <a:rPr lang="ru-RU" sz="1200" dirty="0" err="1">
                <a:solidFill>
                  <a:schemeClr val="tx1"/>
                </a:solidFill>
                <a:latin typeface="Times New Roman" panose="02020603050405020304" pitchFamily="18" charset="0"/>
                <a:cs typeface="Times New Roman" panose="02020603050405020304" pitchFamily="18" charset="0"/>
              </a:rPr>
              <a:t>қала 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 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kk-KZ" sz="1200" dirty="0">
                <a:solidFill>
                  <a:srgbClr val="000000"/>
                </a:solidFill>
                <a:latin typeface="Times New Roman" panose="02020603050405020304" pitchFamily="18" charset="0"/>
                <a:cs typeface="Times New Roman" panose="02020603050405020304" pitchFamily="18" charset="0"/>
              </a:rPr>
              <a:t>төмен </a:t>
            </a:r>
            <a:r>
              <a:rPr lang="ru-RU" sz="1200" dirty="0" err="1">
                <a:solidFill>
                  <a:schemeClr val="tx1"/>
                </a:solidFill>
                <a:latin typeface="Times New Roman" panose="02020603050405020304" pitchFamily="18" charset="0"/>
                <a:cs typeface="Times New Roman" panose="02020603050405020304" pitchFamily="18" charset="0"/>
              </a:rPr>
              <a:t>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15" name="TextBox 13"/>
          <p:cNvSpPr txBox="1"/>
          <p:nvPr/>
        </p:nvSpPr>
        <p:spPr>
          <a:xfrm>
            <a:off x="5024438" y="3571876"/>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 </a:t>
            </a:r>
            <a:r>
              <a:rPr lang="ru-RU" sz="1200" dirty="0">
                <a:solidFill>
                  <a:schemeClr val="tx1"/>
                </a:solidFill>
                <a:latin typeface="Times New Roman" panose="02020603050405020304" pitchFamily="18" charset="0"/>
                <a:cs typeface="Times New Roman" panose="02020603050405020304" pitchFamily="18" charset="0"/>
              </a:rPr>
              <a:t>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22" name="Прямоугольник 26"/>
          <p:cNvSpPr/>
          <p:nvPr/>
        </p:nvSpPr>
        <p:spPr>
          <a:xfrm>
            <a:off x="317284" y="4659557"/>
            <a:ext cx="4661089" cy="1569660"/>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Ақтөбе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1 бекет –</a:t>
            </a:r>
            <a:r>
              <a:rPr lang="ru-RU" altLang="ru-RU" sz="1200" dirty="0">
                <a:latin typeface="Times New Roman" panose="02020603050405020304" pitchFamily="18" charset="0"/>
                <a:cs typeface="Times New Roman" panose="02020603050405020304" pitchFamily="18" charset="0"/>
              </a:rPr>
              <a:t> Авиагородок к-</a:t>
            </a:r>
            <a:r>
              <a:rPr lang="ru-RU" altLang="ru-RU" sz="1200" dirty="0" err="1">
                <a:latin typeface="Times New Roman" panose="02020603050405020304" pitchFamily="18" charset="0"/>
                <a:cs typeface="Times New Roman" panose="02020603050405020304" pitchFamily="18" charset="0"/>
              </a:rPr>
              <a:t>сі</a:t>
            </a:r>
            <a:r>
              <a:rPr lang="ru-RU" altLang="ru-RU" sz="1200" dirty="0">
                <a:latin typeface="Times New Roman" panose="02020603050405020304" pitchFamily="18" charset="0"/>
                <a:cs typeface="Times New Roman" panose="02020603050405020304" pitchFamily="18" charset="0"/>
              </a:rPr>
              <a:t>, 14 </a:t>
            </a:r>
            <a:r>
              <a:rPr lang="ru-RU" altLang="ru-RU" sz="1200" dirty="0" err="1">
                <a:latin typeface="Times New Roman" panose="02020603050405020304" pitchFamily="18" charset="0"/>
                <a:cs typeface="Times New Roman" panose="02020603050405020304" pitchFamily="18" charset="0"/>
              </a:rPr>
              <a:t>әуежай</a:t>
            </a:r>
            <a:r>
              <a:rPr lang="ru-RU" altLang="ru-RU" sz="1200" dirty="0">
                <a:latin typeface="Times New Roman" panose="02020603050405020304" pitchFamily="18" charset="0"/>
                <a:cs typeface="Times New Roman" panose="02020603050405020304" pitchFamily="18" charset="0"/>
              </a:rPr>
              <a:t> </a:t>
            </a:r>
            <a:r>
              <a:rPr lang="ru-RU" altLang="ru-RU" sz="1200" dirty="0" err="1">
                <a:latin typeface="Times New Roman" panose="02020603050405020304" pitchFamily="18" charset="0"/>
                <a:cs typeface="Times New Roman" panose="02020603050405020304" pitchFamily="18" charset="0"/>
              </a:rPr>
              <a:t>ауданы</a:t>
            </a:r>
            <a:r>
              <a:rPr lang="ru-RU" altLang="ru-RU" sz="1200" dirty="0">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2 бекет – </a:t>
            </a:r>
            <a:r>
              <a:rPr lang="ru-RU" sz="1200" dirty="0" err="1">
                <a:latin typeface="Times New Roman" panose="02020603050405020304" pitchFamily="18" charset="0"/>
                <a:cs typeface="Times New Roman" panose="02020603050405020304" pitchFamily="18" charset="0"/>
              </a:rPr>
              <a:t>Рысқұлов</a:t>
            </a:r>
            <a:r>
              <a:rPr lang="ru-RU" sz="1200" dirty="0">
                <a:latin typeface="Times New Roman" panose="02020603050405020304" pitchFamily="18" charset="0"/>
                <a:cs typeface="Times New Roman" panose="02020603050405020304" pitchFamily="18" charset="0"/>
              </a:rPr>
              <a:t> к-</a:t>
            </a:r>
            <a:r>
              <a:rPr lang="ru-RU" sz="1200" dirty="0" err="1">
                <a:latin typeface="Times New Roman" panose="02020603050405020304" pitchFamily="18" charset="0"/>
                <a:cs typeface="Times New Roman" panose="02020603050405020304" pitchFamily="18" charset="0"/>
              </a:rPr>
              <a:t>сі</a:t>
            </a:r>
            <a:r>
              <a:rPr lang="ru-RU" sz="1200" dirty="0">
                <a:latin typeface="Times New Roman" panose="02020603050405020304" pitchFamily="18" charset="0"/>
                <a:cs typeface="Times New Roman" panose="02020603050405020304" pitchFamily="18" charset="0"/>
              </a:rPr>
              <a:t>, 4 Шанхай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a:t>
            </a:r>
            <a:endParaRPr lang="kk-KZ" altLang="ru-RU" sz="1200" dirty="0">
              <a:latin typeface="Times New Roman" panose="02020603050405020304" pitchFamily="18" charset="0"/>
              <a:cs typeface="Times New Roman" panose="02020603050405020304" pitchFamily="18" charset="0"/>
            </a:endParaRPr>
          </a:p>
          <a:p>
            <a:pPr algn="just"/>
            <a:r>
              <a:rPr lang="kk-KZ" sz="1200" dirty="0">
                <a:latin typeface="Times New Roman" panose="02020603050405020304" pitchFamily="18" charset="0"/>
                <a:cs typeface="Times New Roman" panose="02020603050405020304" pitchFamily="18" charset="0"/>
              </a:rPr>
              <a:t>№ 3 бекет – Есет батыр к-сі, 109;</a:t>
            </a:r>
          </a:p>
          <a:p>
            <a:pPr algn="just"/>
            <a:r>
              <a:rPr lang="kk-KZ" sz="1200" dirty="0">
                <a:latin typeface="Times New Roman" panose="02020603050405020304" pitchFamily="18" charset="0"/>
                <a:cs typeface="Times New Roman" panose="02020603050405020304" pitchFamily="18" charset="0"/>
              </a:rPr>
              <a:t>№ 4 бекет – Белинский көшесі, 5 тұрғын қалашық ауданы;</a:t>
            </a:r>
            <a:endParaRPr lang="ru-RU" altLang="ru-RU" sz="1200" dirty="0">
              <a:latin typeface="Times New Roman" panose="02020603050405020304" pitchFamily="18" charset="0"/>
              <a:cs typeface="Times New Roman" panose="02020603050405020304" pitchFamily="18" charset="0"/>
            </a:endParaRPr>
          </a:p>
          <a:p>
            <a:pPr algn="just"/>
            <a:r>
              <a:rPr lang="kk-KZ" sz="1200" dirty="0">
                <a:latin typeface="Times New Roman" panose="02020603050405020304" pitchFamily="18" charset="0"/>
                <a:cs typeface="Times New Roman" panose="02020603050405020304" pitchFamily="18" charset="0"/>
              </a:rPr>
              <a:t>№ 5 бекет – </a:t>
            </a:r>
            <a:r>
              <a:rPr lang="ru-RU" sz="1200" dirty="0">
                <a:latin typeface="Times New Roman" panose="02020603050405020304" pitchFamily="18" charset="0"/>
                <a:cs typeface="Times New Roman" panose="02020603050405020304" pitchFamily="18" charset="0"/>
              </a:rPr>
              <a:t>Ломоносов к-</a:t>
            </a:r>
            <a:r>
              <a:rPr lang="ru-RU" sz="1200" dirty="0" err="1">
                <a:latin typeface="Times New Roman" panose="02020603050405020304" pitchFamily="18" charset="0"/>
                <a:cs typeface="Times New Roman" panose="02020603050405020304" pitchFamily="18" charset="0"/>
              </a:rPr>
              <a:t>сі</a:t>
            </a:r>
            <a:r>
              <a:rPr lang="ru-RU" sz="1200" dirty="0">
                <a:latin typeface="Times New Roman" panose="02020603050405020304" pitchFamily="18" charset="0"/>
                <a:cs typeface="Times New Roman" panose="02020603050405020304" pitchFamily="18" charset="0"/>
              </a:rPr>
              <a:t>, 7 </a:t>
            </a:r>
            <a:r>
              <a:rPr lang="ru-RU" sz="1200" dirty="0" err="1">
                <a:latin typeface="Times New Roman" panose="02020603050405020304" pitchFamily="18" charset="0"/>
                <a:cs typeface="Times New Roman" panose="02020603050405020304" pitchFamily="18" charset="0"/>
              </a:rPr>
              <a:t>темір</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жол</a:t>
            </a:r>
            <a:r>
              <a:rPr lang="ru-RU" sz="1200" dirty="0">
                <a:latin typeface="Times New Roman" panose="02020603050405020304" pitchFamily="18" charset="0"/>
                <a:cs typeface="Times New Roman" panose="02020603050405020304" pitchFamily="18" charset="0"/>
              </a:rPr>
              <a:t> вокзалы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a:t>
            </a:r>
            <a:endParaRPr lang="ru-RU" altLang="ru-RU" sz="1200" dirty="0">
              <a:latin typeface="Times New Roman" panose="02020603050405020304" pitchFamily="18" charset="0"/>
              <a:cs typeface="Times New Roman" panose="02020603050405020304" pitchFamily="18" charset="0"/>
            </a:endParaRPr>
          </a:p>
          <a:p>
            <a:pPr algn="just"/>
            <a:r>
              <a:rPr lang="kk-KZ" sz="1200" dirty="0">
                <a:latin typeface="Times New Roman" panose="02020603050405020304" pitchFamily="18" charset="0"/>
                <a:cs typeface="Times New Roman" panose="02020603050405020304" pitchFamily="18" charset="0"/>
              </a:rPr>
              <a:t>№ 6 бекет – </a:t>
            </a:r>
            <a:r>
              <a:rPr lang="ru-RU" altLang="ru-RU" sz="1200" dirty="0">
                <a:latin typeface="Times New Roman" panose="02020603050405020304" pitchFamily="18" charset="0"/>
                <a:cs typeface="Times New Roman" panose="02020603050405020304" pitchFamily="18" charset="0"/>
              </a:rPr>
              <a:t>ул. </a:t>
            </a:r>
            <a:r>
              <a:rPr lang="ru-RU" altLang="ru-RU" sz="1200" dirty="0" err="1">
                <a:latin typeface="Times New Roman" panose="02020603050405020304" pitchFamily="18" charset="0"/>
                <a:cs typeface="Times New Roman" panose="02020603050405020304" pitchFamily="18" charset="0"/>
              </a:rPr>
              <a:t>Жанкожа</a:t>
            </a:r>
            <a:r>
              <a:rPr lang="ru-RU" altLang="ru-RU" sz="1200" dirty="0">
                <a:latin typeface="Times New Roman" panose="02020603050405020304" pitchFamily="18" charset="0"/>
                <a:cs typeface="Times New Roman" panose="02020603050405020304" pitchFamily="18" charset="0"/>
              </a:rPr>
              <a:t> батыра, 89 район </a:t>
            </a:r>
            <a:r>
              <a:rPr lang="ru-RU" altLang="ru-RU" sz="1200" dirty="0" err="1">
                <a:latin typeface="Times New Roman" panose="02020603050405020304" pitchFamily="18" charset="0"/>
                <a:cs typeface="Times New Roman" panose="02020603050405020304" pitchFamily="18" charset="0"/>
              </a:rPr>
              <a:t>Курмыш</a:t>
            </a:r>
            <a:r>
              <a:rPr lang="ru-RU" altLang="ru-RU" sz="1200" dirty="0">
                <a:latin typeface="Times New Roman" panose="02020603050405020304" pitchFamily="18" charset="0"/>
                <a:cs typeface="Times New Roman" panose="02020603050405020304" pitchFamily="18" charset="0"/>
              </a:rPr>
              <a:t>.</a:t>
            </a:r>
          </a:p>
        </p:txBody>
      </p:sp>
      <p:sp>
        <p:nvSpPr>
          <p:cNvPr id="23" name="Прямоугольник 13"/>
          <p:cNvSpPr/>
          <p:nvPr/>
        </p:nvSpPr>
        <p:spPr>
          <a:xfrm>
            <a:off x="4953000" y="7873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 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 ластануының жалпыланған көрсеткіші 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28914" y="4448306"/>
            <a:ext cx="4472585" cy="1206726"/>
            <a:chOff x="349950" y="3799939"/>
            <a:chExt cx="4472585" cy="1323528"/>
          </a:xfrm>
        </p:grpSpPr>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164955" y="6260171"/>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altLang="ru-RU" sz="1200" b="1" i="1" dirty="0" err="1">
                <a:latin typeface="Times New Roman" panose="02020603050405020304" pitchFamily="18" charset="0"/>
                <a:cs typeface="Times New Roman" panose="02020603050405020304" pitchFamily="18" charset="0"/>
              </a:rPr>
              <a:t>Қабдуалиева</a:t>
            </a:r>
            <a:r>
              <a:rPr lang="ru-RU" altLang="ru-RU" sz="1200" b="1" i="1">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1425927221"/>
              </p:ext>
            </p:extLst>
          </p:nvPr>
        </p:nvGraphicFramePr>
        <p:xfrm>
          <a:off x="5172478" y="500987"/>
          <a:ext cx="4410830" cy="762000"/>
        </p:xfrm>
        <a:graphic>
          <a:graphicData uri="http://schemas.openxmlformats.org/drawingml/2006/table">
            <a:tbl>
              <a:tblPr/>
              <a:tblGrid>
                <a:gridCol w="1264245">
                  <a:extLst>
                    <a:ext uri="{9D8B030D-6E8A-4147-A177-3AD203B41FA5}">
                      <a16:colId xmlns:a16="http://schemas.microsoft.com/office/drawing/2014/main" val="20000"/>
                    </a:ext>
                  </a:extLst>
                </a:gridCol>
                <a:gridCol w="3146585">
                  <a:extLst>
                    <a:ext uri="{9D8B030D-6E8A-4147-A177-3AD203B41FA5}">
                      <a16:colId xmlns:a16="http://schemas.microsoft.com/office/drawing/2014/main" val="20001"/>
                    </a:ext>
                  </a:extLst>
                </a:gridCol>
              </a:tblGrid>
              <a:tr h="108887">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5664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Р &lt; 0,1</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8168">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0,1 ≤ Р &lt; 0,17</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592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0,17 ≤ Р &lt; 0,23</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67780">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ru-RU" sz="900" kern="1200" dirty="0">
                          <a:solidFill>
                            <a:schemeClr val="tx1"/>
                          </a:solidFill>
                          <a:effectLst/>
                          <a:latin typeface="Times New Roman" panose="02020603050405020304" pitchFamily="18" charset="0"/>
                          <a:ea typeface="+mn-ea"/>
                          <a:cs typeface="Times New Roman" panose="02020603050405020304" pitchFamily="18" charset="0"/>
                        </a:rPr>
                        <a:t>Р ≥ 0,23</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53000" y="1231513"/>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66095" y="1964545"/>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403119070"/>
              </p:ext>
            </p:extLst>
          </p:nvPr>
        </p:nvGraphicFramePr>
        <p:xfrm>
          <a:off x="5034447" y="2306735"/>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37126" y="4384856"/>
            <a:ext cx="4832348"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graphicFrame>
        <p:nvGraphicFramePr>
          <p:cNvPr id="20" name="Таблица 19"/>
          <p:cNvGraphicFramePr/>
          <p:nvPr>
            <p:extLst>
              <p:ext uri="{D42A27DB-BD31-4B8C-83A1-F6EECF244321}">
                <p14:modId xmlns:p14="http://schemas.microsoft.com/office/powerpoint/2010/main" val="958793986"/>
              </p:ext>
            </p:extLst>
          </p:nvPr>
        </p:nvGraphicFramePr>
        <p:xfrm>
          <a:off x="5159708" y="5536467"/>
          <a:ext cx="4035777" cy="792592"/>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ru-RU"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ru-RU" sz="800" dirty="0">
                          <a:latin typeface="Times New Roman" panose="02020603050405020304" pitchFamily="18" charset="0"/>
                          <a:cs typeface="Times New Roman" panose="02020603050405020304" pitchFamily="18" charset="0"/>
                        </a:rPr>
                        <a:t>7</a:t>
                      </a:r>
                      <a:r>
                        <a:rPr sz="800" dirty="0">
                          <a:latin typeface="Times New Roman" panose="02020603050405020304" pitchFamily="18" charset="0"/>
                          <a:cs typeface="Times New Roman" panose="02020603050405020304" pitchFamily="18" charset="0"/>
                        </a:rPr>
                        <a:t>5, 79-83-</a:t>
                      </a:r>
                      <a:r>
                        <a:rPr lang="ru-RU" sz="800" dirty="0">
                          <a:latin typeface="Times New Roman" panose="02020603050405020304" pitchFamily="18" charset="0"/>
                          <a:cs typeface="Times New Roman" panose="02020603050405020304" pitchFamily="18" charset="0"/>
                        </a:rPr>
                        <a:t>27</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3" name="Прямоугольник 2"/>
          <p:cNvSpPr/>
          <p:nvPr/>
        </p:nvSpPr>
        <p:spPr>
          <a:xfrm>
            <a:off x="283548" y="379672"/>
            <a:ext cx="4441622" cy="954107"/>
          </a:xfrm>
          <a:prstGeom prst="rect">
            <a:avLst/>
          </a:prstGeom>
        </p:spPr>
        <p:txBody>
          <a:bodyPr wrap="square">
            <a:spAutoFit/>
          </a:bodyPr>
          <a:lstStyle/>
          <a:p>
            <a:pPr algn="ctr"/>
            <a:r>
              <a:rPr lang="ru-RU" sz="1400" b="1" dirty="0" err="1">
                <a:solidFill>
                  <a:srgbClr val="000000"/>
                </a:solidFill>
                <a:latin typeface="Times New Roman" pitchFamily="18" charset="0"/>
                <a:cs typeface="Times New Roman" pitchFamily="18" charset="0"/>
                <a:sym typeface="+mn-ea"/>
              </a:rPr>
              <a:t>ҚМЖ</a:t>
            </a:r>
            <a:r>
              <a:rPr lang="ru-RU" sz="1400" b="1" dirty="0">
                <a:solidFill>
                  <a:srgbClr val="000000"/>
                </a:solidFill>
                <a:latin typeface="Times New Roman" pitchFamily="18" charset="0"/>
                <a:cs typeface="Times New Roman" pitchFamily="18" charset="0"/>
                <a:sym typeface="+mn-ea"/>
              </a:rPr>
              <a:t> </a:t>
            </a:r>
            <a:r>
              <a:rPr lang="ru-RU" sz="1400" b="1" dirty="0" err="1">
                <a:solidFill>
                  <a:srgbClr val="000000"/>
                </a:solidFill>
                <a:latin typeface="Times New Roman" pitchFamily="18" charset="0"/>
                <a:cs typeface="Times New Roman" pitchFamily="18" charset="0"/>
                <a:sym typeface="+mn-ea"/>
              </a:rPr>
              <a:t>КЕЗІНДЕ</a:t>
            </a:r>
            <a:r>
              <a:rPr lang="ru-RU" sz="1400" b="1" dirty="0">
                <a:solidFill>
                  <a:srgbClr val="000000"/>
                </a:solidFill>
                <a:latin typeface="Times New Roman" pitchFamily="18" charset="0"/>
                <a:cs typeface="Times New Roman" pitchFamily="18" charset="0"/>
                <a:sym typeface="+mn-ea"/>
              </a:rPr>
              <a:t> </a:t>
            </a:r>
            <a:r>
              <a:rPr lang="ru-RU" sz="1400" b="1" dirty="0" err="1">
                <a:solidFill>
                  <a:srgbClr val="000000"/>
                </a:solidFill>
                <a:latin typeface="Times New Roman" pitchFamily="18" charset="0"/>
                <a:cs typeface="Times New Roman" pitchFamily="18" charset="0"/>
                <a:sym typeface="+mn-ea"/>
              </a:rPr>
              <a:t>ХАЛЫҚҚА</a:t>
            </a:r>
            <a:r>
              <a:rPr lang="ru-RU" sz="1400" b="1" dirty="0">
                <a:solidFill>
                  <a:srgbClr val="000000"/>
                </a:solidFill>
                <a:latin typeface="Times New Roman" pitchFamily="18" charset="0"/>
                <a:cs typeface="Times New Roman" pitchFamily="18" charset="0"/>
                <a:sym typeface="+mn-ea"/>
              </a:rPr>
              <a:t> </a:t>
            </a:r>
            <a:r>
              <a:rPr lang="ru-RU" sz="1400" b="1" dirty="0" err="1">
                <a:solidFill>
                  <a:srgbClr val="000000"/>
                </a:solidFill>
                <a:latin typeface="Times New Roman" pitchFamily="18" charset="0"/>
                <a:cs typeface="Times New Roman" pitchFamily="18" charset="0"/>
                <a:sym typeface="+mn-ea"/>
              </a:rPr>
              <a:t>АРНАЛҒАН</a:t>
            </a:r>
            <a:r>
              <a:rPr lang="ru-RU" sz="1400" b="1" dirty="0">
                <a:solidFill>
                  <a:srgbClr val="000000"/>
                </a:solidFill>
                <a:latin typeface="Times New Roman" pitchFamily="18" charset="0"/>
                <a:cs typeface="Times New Roman" pitchFamily="18" charset="0"/>
                <a:sym typeface="+mn-ea"/>
              </a:rPr>
              <a:t> </a:t>
            </a:r>
            <a:r>
              <a:rPr lang="ru-RU" sz="1400" b="1" dirty="0" err="1">
                <a:solidFill>
                  <a:srgbClr val="000000"/>
                </a:solidFill>
                <a:latin typeface="Times New Roman" pitchFamily="18" charset="0"/>
                <a:cs typeface="Times New Roman" pitchFamily="18" charset="0"/>
                <a:sym typeface="+mn-ea"/>
              </a:rPr>
              <a:t>ҰСЫНЫСТАР</a:t>
            </a:r>
            <a:endParaRPr lang="ru-RU" sz="1400" b="1" dirty="0">
              <a:solidFill>
                <a:srgbClr val="000000"/>
              </a:solidFill>
              <a:latin typeface="Times New Roman" pitchFamily="18" charset="0"/>
              <a:cs typeface="Times New Roman" pitchFamily="18" charset="0"/>
              <a:sym typeface="+mn-ea"/>
            </a:endParaRPr>
          </a:p>
          <a:p>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a:p>
            <a:pPr algn="ctr"/>
            <a:endParaRPr lang="ru-RU" sz="1400" b="1"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13794</TotalTime>
  <Words>638</Words>
  <Application>Microsoft Office PowerPoint</Application>
  <PresentationFormat>Лист A4 (210x297 мм)</PresentationFormat>
  <Paragraphs>102</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2540</cp:revision>
  <cp:lastPrinted>2021-07-01T07:38:07Z</cp:lastPrinted>
  <dcterms:created xsi:type="dcterms:W3CDTF">2018-03-27T06:03:00Z</dcterms:created>
  <dcterms:modified xsi:type="dcterms:W3CDTF">2022-11-27T09:35:27Z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