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B6B7262-14FD-41AE-B835-8EFD3535B891}" v="1" dt="2022-11-27T10:32:11.11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0" d="100"/>
          <a:sy n="60" d="100"/>
        </p:scale>
        <p:origin x="461" y="58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4B6B7262-14FD-41AE-B835-8EFD3535B891}"/>
    <pc:docChg chg="modSld">
      <pc:chgData name="Moldir" userId="df42278df007c026" providerId="LiveId" clId="{4B6B7262-14FD-41AE-B835-8EFD3535B891}" dt="2022-11-27T10:32:22.306" v="1"/>
      <pc:docMkLst>
        <pc:docMk/>
      </pc:docMkLst>
      <pc:sldChg chg="modSp">
        <pc:chgData name="Moldir" userId="df42278df007c026" providerId="LiveId" clId="{4B6B7262-14FD-41AE-B835-8EFD3535B891}" dt="2022-11-27T10:32:11.113" v="0"/>
        <pc:sldMkLst>
          <pc:docMk/>
          <pc:sldMk cId="0" sldId="261"/>
        </pc:sldMkLst>
        <pc:graphicFrameChg chg="mod">
          <ac:chgData name="Moldir" userId="df42278df007c026" providerId="LiveId" clId="{4B6B7262-14FD-41AE-B835-8EFD3535B891}" dt="2022-11-27T10:32:11.113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4B6B7262-14FD-41AE-B835-8EFD3535B891}" dt="2022-11-27T10:32:22.306" v="1"/>
        <pc:sldMkLst>
          <pc:docMk/>
          <pc:sldMk cId="334028445" sldId="265"/>
        </pc:sldMkLst>
        <pc:spChg chg="mod">
          <ac:chgData name="Moldir" userId="df42278df007c026" providerId="LiveId" clId="{4B6B7262-14FD-41AE-B835-8EFD3535B891}" dt="2022-11-27T10:32:22.306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028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 algn="r"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1004888" y="1243013"/>
            <a:ext cx="4848225" cy="335597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6422" y="4786788"/>
            <a:ext cx="5485157" cy="391707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13" tIns="47107" rIns="94213" bIns="47107" numCol="1" anchor="t" anchorCtr="0" compatLnSpc="1"/>
          <a:lstStyle/>
          <a:p>
            <a:pPr marL="0" marR="0" lvl="0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71064" marR="0" lvl="1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42131" marR="0" lvl="2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13195" marR="0" lvl="3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84260" marR="0" lvl="4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028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46194" y="115887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82369895"/>
              </p:ext>
            </p:extLst>
          </p:nvPr>
        </p:nvGraphicFramePr>
        <p:xfrm>
          <a:off x="307975" y="2983557"/>
          <a:ext cx="4465638" cy="220980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15138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№ 331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531901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Павлодар 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27 </a:t>
            </a:r>
            <a:r>
              <a:rPr lang="ru-RU" altLang="ru-RU" sz="12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</a:t>
            </a:r>
            <a:r>
              <a:rPr lang="ru-RU" altLang="zh-CN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ября</a:t>
            </a:r>
            <a:r>
              <a:rPr lang="ru-RU" altLang="zh-CN" sz="12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3884316"/>
              </p:ext>
            </p:extLst>
          </p:nvPr>
        </p:nvGraphicFramePr>
        <p:xfrm>
          <a:off x="5006749" y="3995153"/>
          <a:ext cx="4691064" cy="25100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655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148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1624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227911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097977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118408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44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713089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261618"/>
            <a:ext cx="4798916" cy="1692771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Павлодар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28 ноября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 21 ч. 28 ноября 2022 г.</a:t>
            </a:r>
          </a:p>
          <a:p>
            <a:pPr lvl="0" algn="just"/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Без осадков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 Ветер юго-восточный 5-10 м/с. Температура воздуха ночью 31-33, днем 22-24 мороза.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29 ноября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28 ноября до 09 ч. 29 ноября 2022 г.</a:t>
            </a:r>
          </a:p>
          <a:p>
            <a:pPr algn="just">
              <a:spcAft>
                <a:spcPts val="0"/>
              </a:spcAft>
            </a:pP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Без осадков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 Ветер юго-восточный 5-10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м/с. Температура </a:t>
            </a:r>
            <a:r>
              <a:rPr lang="ru-RU" sz="1100">
                <a:latin typeface="Times New Roman" panose="02020603050405020304" pitchFamily="18" charset="0"/>
                <a:cs typeface="Times New Roman" panose="02020603050405020304" pitchFamily="18" charset="0"/>
              </a:rPr>
              <a:t>воздуха 30-32  </a:t>
            </a:r>
            <a:r>
              <a:rPr lang="kk-KZ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мороза.</a:t>
            </a:r>
            <a:endParaRPr lang="ru-KZ" sz="9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3">
            <a:extLst>
              <a:ext uri="{FF2B5EF4-FFF2-40B4-BE49-F238E27FC236}">
                <a16:creationId xmlns:a16="http://schemas.microsoft.com/office/drawing/2014/main" id="{42D7E92B-8707-4BE2-992A-72DE753A7D16}"/>
              </a:ext>
            </a:extLst>
          </p:cNvPr>
          <p:cNvSpPr txBox="1"/>
          <p:nvPr/>
        </p:nvSpPr>
        <p:spPr>
          <a:xfrm>
            <a:off x="4964528" y="2039061"/>
            <a:ext cx="4798915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ru-RU" altLang="en-US" sz="120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28 </a:t>
            </a:r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, </a:t>
            </a:r>
            <a:r>
              <a:rPr lang="ru-RU" altLang="en-US" sz="120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29 </a:t>
            </a:r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lvl="0" indent="182563" algn="just"/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В целом по городу ожидается пониженный уровень  загрязнения воздуха.</a:t>
            </a:r>
          </a:p>
        </p:txBody>
      </p:sp>
      <p:sp>
        <p:nvSpPr>
          <p:cNvPr id="21" name="TextBox 13">
            <a:extLst>
              <a:ext uri="{FF2B5EF4-FFF2-40B4-BE49-F238E27FC236}">
                <a16:creationId xmlns:a16="http://schemas.microsoft.com/office/drawing/2014/main" id="{C3FFEEA8-A38F-4585-8029-5FAD2DAC1236}"/>
              </a:ext>
            </a:extLst>
          </p:cNvPr>
          <p:cNvSpPr txBox="1"/>
          <p:nvPr/>
        </p:nvSpPr>
        <p:spPr>
          <a:xfrm>
            <a:off x="4968875" y="2852936"/>
            <a:ext cx="4804191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1, 2, 3 степени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32211" y="4587619"/>
            <a:ext cx="4661089" cy="2123658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Павлодар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Московская, 12/1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Айманова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26/1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Ломова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Каз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Правды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Естая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54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Затон, 39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пересечение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Дюсенова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Торайгырова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978"/>
            <a:ext cx="481986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60000" y="4440931"/>
            <a:ext cx="4291013" cy="1771716"/>
            <a:chOff x="502227" y="3955141"/>
            <a:chExt cx="4291013" cy="1943204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02227" y="3955141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52561" y="1301510"/>
            <a:ext cx="4804433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34602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973081967"/>
              </p:ext>
            </p:extLst>
          </p:nvPr>
        </p:nvGraphicFramePr>
        <p:xfrm>
          <a:off x="5034603" y="497680"/>
          <a:ext cx="4696826" cy="775020"/>
        </p:xfrm>
        <a:graphic>
          <a:graphicData uri="http://schemas.openxmlformats.org/drawingml/2006/table">
            <a:tbl>
              <a:tblPr/>
              <a:tblGrid>
                <a:gridCol w="9985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983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4886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6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687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 ≤ Р &lt; 0,18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9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0,18 ≤ Р &lt;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2561" y="2037326"/>
            <a:ext cx="482485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893697835"/>
              </p:ext>
            </p:extLst>
          </p:nvPr>
        </p:nvGraphicFramePr>
        <p:xfrm>
          <a:off x="5014698" y="231432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41579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18125</TotalTime>
  <Words>644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2945</cp:revision>
  <cp:lastPrinted>2021-11-30T05:55:24Z</cp:lastPrinted>
  <dcterms:created xsi:type="dcterms:W3CDTF">2018-03-27T06:03:00Z</dcterms:created>
  <dcterms:modified xsi:type="dcterms:W3CDTF">2022-11-27T10:32:25Z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