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90A3D2-8389-4B4E-AD35-7B50F24577CE}" v="1" dt="2022-11-27T10:36:39.3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6" d="100"/>
          <a:sy n="56" d="100"/>
        </p:scale>
        <p:origin x="182" y="67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7D90A3D2-8389-4B4E-AD35-7B50F24577CE}"/>
    <pc:docChg chg="custSel modSld">
      <pc:chgData name="Moldir" userId="df42278df007c026" providerId="LiveId" clId="{7D90A3D2-8389-4B4E-AD35-7B50F24577CE}" dt="2022-11-27T10:38:19.664" v="9" actId="14100"/>
      <pc:docMkLst>
        <pc:docMk/>
      </pc:docMkLst>
      <pc:sldChg chg="modSp mod">
        <pc:chgData name="Moldir" userId="df42278df007c026" providerId="LiveId" clId="{7D90A3D2-8389-4B4E-AD35-7B50F24577CE}" dt="2022-11-27T10:37:55.980" v="5" actId="20577"/>
        <pc:sldMkLst>
          <pc:docMk/>
          <pc:sldMk cId="0" sldId="261"/>
        </pc:sldMkLst>
        <pc:spChg chg="mod">
          <ac:chgData name="Moldir" userId="df42278df007c026" providerId="LiveId" clId="{7D90A3D2-8389-4B4E-AD35-7B50F24577CE}" dt="2022-11-27T10:37:55.980" v="5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7D90A3D2-8389-4B4E-AD35-7B50F24577CE}" dt="2022-11-27T10:36:39.307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" userId="df42278df007c026" providerId="LiveId" clId="{7D90A3D2-8389-4B4E-AD35-7B50F24577CE}" dt="2022-11-27T10:38:19.664" v="9" actId="14100"/>
        <pc:sldMkLst>
          <pc:docMk/>
          <pc:sldMk cId="334028445" sldId="265"/>
        </pc:sldMkLst>
        <pc:spChg chg="add mod">
          <ac:chgData name="Moldir" userId="df42278df007c026" providerId="LiveId" clId="{7D90A3D2-8389-4B4E-AD35-7B50F24577CE}" dt="2022-11-27T10:38:19.664" v="9" actId="14100"/>
          <ac:spMkLst>
            <pc:docMk/>
            <pc:sldMk cId="334028445" sldId="265"/>
            <ac:spMk id="5" creationId="{97957AF9-D9AF-2B81-F45C-9592847EAEF7}"/>
          </ac:spMkLst>
        </pc:spChg>
        <pc:spChg chg="del">
          <ac:chgData name="Moldir" userId="df42278df007c026" providerId="LiveId" clId="{7D90A3D2-8389-4B4E-AD35-7B50F24577CE}" dt="2022-11-27T10:36:48.417" v="2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7D90A3D2-8389-4B4E-AD35-7B50F24577CE}" dt="2022-11-27T10:37:43.697" v="3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" userId="df42278df007c026" providerId="LiveId" clId="{7D90A3D2-8389-4B4E-AD35-7B50F24577CE}" dt="2022-11-27T10:36:46.783" v="1" actId="478"/>
          <ac:spMkLst>
            <pc:docMk/>
            <pc:sldMk cId="334028445" sldId="265"/>
            <ac:spMk id="26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069147167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№331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278428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27 ноября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28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северо-восточный 2-7 м/с. Температура воздуха ночью 34-36°, днем 25-27° мороза.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29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28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29 ноября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северо-восточный 1-6 м/с. Температура воздуха  ночью 33-35° 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88850" y="2322433"/>
            <a:ext cx="4680169" cy="830997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28 </a:t>
            </a:r>
            <a:r>
              <a:rPr lang="kk-KZ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қарашада 2022 жылы метеорологиялық жағдайлар қала атмосферасында ластаушы заттардың жиналуына ықпал етеді. Жалпы қала бойынша ауаның ластану деңгейі жоғары болады деп күтілуде.</a:t>
            </a:r>
          </a:p>
        </p:txBody>
      </p:sp>
      <p:sp>
        <p:nvSpPr>
          <p:cNvPr id="23" name="TextBox 13"/>
          <p:cNvSpPr txBox="1"/>
          <p:nvPr/>
        </p:nvSpPr>
        <p:spPr>
          <a:xfrm>
            <a:off x="5013793" y="3300962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2-дәрежелі ҚМЖ </a:t>
            </a:r>
            <a:r>
              <a:rPr lang="ru-RU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ескертуі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жарияланады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81831"/>
            <a:ext cx="4291013" cy="965989"/>
            <a:chOff x="527699" y="3979586"/>
            <a:chExt cx="4291013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7957AF9-D9AF-2B81-F45C-9592847EAEF7}"/>
              </a:ext>
            </a:extLst>
          </p:cNvPr>
          <p:cNvSpPr txBox="1"/>
          <p:nvPr/>
        </p:nvSpPr>
        <p:spPr>
          <a:xfrm>
            <a:off x="238042" y="203297"/>
            <a:ext cx="460491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 ПРЕДОСТАВЛЕНИИ ПРЕДУПРЕЖДЕНИЙ О</a:t>
            </a:r>
          </a:p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НМУ РАЗЛИЧНОЙ СТЕПЕНИ РЕКОМЕНДУЕТСЯ ПРИДЕРЖИВАТЬСЯ СЛЕДУЮЩИХ МЕР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17170</TotalTime>
  <Words>669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2479</cp:revision>
  <cp:lastPrinted>2021-10-14T11:15:53Z</cp:lastPrinted>
  <dcterms:created xsi:type="dcterms:W3CDTF">2018-03-27T06:03:00Z</dcterms:created>
  <dcterms:modified xsi:type="dcterms:W3CDTF">2022-11-27T10:38:28Z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