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7" d="100"/>
          <a:sy n="57" d="100"/>
        </p:scale>
        <p:origin x="442"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94FD243-2DF9-4C95-82CE-60A987D12783}"/>
    <pc:docChg chg="modSld">
      <pc:chgData name="Moldir" userId="df42278df007c026" providerId="LiveId" clId="{294FD243-2DF9-4C95-82CE-60A987D12783}" dt="2022-11-27T09:51:35.597" v="35" actId="20577"/>
      <pc:docMkLst>
        <pc:docMk/>
      </pc:docMkLst>
      <pc:sldChg chg="modSp mod">
        <pc:chgData name="Moldir" userId="df42278df007c026" providerId="LiveId" clId="{294FD243-2DF9-4C95-82CE-60A987D12783}" dt="2022-11-27T09:51:35.597" v="35" actId="20577"/>
        <pc:sldMkLst>
          <pc:docMk/>
          <pc:sldMk cId="0" sldId="261"/>
        </pc:sldMkLst>
        <pc:graphicFrameChg chg="modGraphic">
          <ac:chgData name="Moldir" userId="df42278df007c026" providerId="LiveId" clId="{294FD243-2DF9-4C95-82CE-60A987D12783}" dt="2022-11-27T09:51:35.597" v="35" actId="20577"/>
          <ac:graphicFrameMkLst>
            <pc:docMk/>
            <pc:sldMk cId="0" sldId="261"/>
            <ac:graphicFrameMk id="23" creationId="{94CC0974-E1E4-47F3-9A8B-49A879A3B96B}"/>
          </ac:graphicFrameMkLst>
        </pc:graphicFrameChg>
      </pc:sldChg>
      <pc:sldChg chg="modSp mod">
        <pc:chgData name="Moldir" userId="df42278df007c026" providerId="LiveId" clId="{294FD243-2DF9-4C95-82CE-60A987D12783}" dt="2022-11-27T09:51:00.568" v="0"/>
        <pc:sldMkLst>
          <pc:docMk/>
          <pc:sldMk cId="334028445" sldId="265"/>
        </pc:sldMkLst>
        <pc:spChg chg="mod">
          <ac:chgData name="Moldir" userId="df42278df007c026" providerId="LiveId" clId="{294FD243-2DF9-4C95-82CE-60A987D12783}" dt="2022-11-27T09:51:00.568"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7729816"/>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28</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dirty="0">
                <a:latin typeface="Times New Roman" pitchFamily="18" charset="0"/>
                <a:cs typeface="Times New Roman" pitchFamily="18" charset="0"/>
              </a:rPr>
              <a:t> 15-20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17-19,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29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28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29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a:t>
            </a:r>
            <a:r>
              <a:rPr lang="ru-RU" sz="1100" dirty="0" err="1">
                <a:latin typeface="Times New Roman" pitchFamily="18" charset="0"/>
                <a:cs typeface="Times New Roman" pitchFamily="18" charset="0"/>
              </a:rPr>
              <a:t>екпіні</a:t>
            </a:r>
            <a:r>
              <a:rPr lang="ru-RU" sz="1100">
                <a:latin typeface="Times New Roman" pitchFamily="18" charset="0"/>
                <a:cs typeface="Times New Roman" pitchFamily="18" charset="0"/>
              </a:rPr>
              <a:t> 18 </a:t>
            </a:r>
            <a:r>
              <a:rPr lang="ru-RU" sz="1100" dirty="0">
                <a:latin typeface="Times New Roman" pitchFamily="18" charset="0"/>
                <a:cs typeface="Times New Roman" pitchFamily="18" charset="0"/>
              </a:rPr>
              <a:t>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15-17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90158378"/>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262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29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14973</TotalTime>
  <Words>620</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2559</cp:revision>
  <cp:lastPrinted>2021-07-01T07:38:07Z</cp:lastPrinted>
  <dcterms:created xsi:type="dcterms:W3CDTF">2018-03-27T06:03:00Z</dcterms:created>
  <dcterms:modified xsi:type="dcterms:W3CDTF">2022-11-27T09:51:39Z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