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ABA1C2-FB34-4BB6-A1E6-FFC0C44FB415}" v="1" dt="2022-11-27T09:31:11.9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50" d="100"/>
          <a:sy n="50" d="100"/>
        </p:scale>
        <p:origin x="490" y="134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0ABA1C2-FB34-4BB6-A1E6-FFC0C44FB415}"/>
    <pc:docChg chg="modSld">
      <pc:chgData name="Moldir" userId="df42278df007c026" providerId="LiveId" clId="{B0ABA1C2-FB34-4BB6-A1E6-FFC0C44FB415}" dt="2022-11-27T09:31:58.159" v="6" actId="20577"/>
      <pc:docMkLst>
        <pc:docMk/>
      </pc:docMkLst>
      <pc:sldChg chg="modSp mod">
        <pc:chgData name="Moldir" userId="df42278df007c026" providerId="LiveId" clId="{B0ABA1C2-FB34-4BB6-A1E6-FFC0C44FB415}" dt="2022-11-27T09:31:58.159" v="6" actId="20577"/>
        <pc:sldMkLst>
          <pc:docMk/>
          <pc:sldMk cId="0" sldId="261"/>
        </pc:sldMkLst>
        <pc:spChg chg="mod">
          <ac:chgData name="Moldir" userId="df42278df007c026" providerId="LiveId" clId="{B0ABA1C2-FB34-4BB6-A1E6-FFC0C44FB415}" dt="2022-11-27T09:31:58.159" v="6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B0ABA1C2-FB34-4BB6-A1E6-FFC0C44FB415}" dt="2022-11-27T09:31:11.910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" userId="df42278df007c026" providerId="LiveId" clId="{B0ABA1C2-FB34-4BB6-A1E6-FFC0C44FB415}" dt="2022-11-27T09:31:27.656" v="2" actId="20577"/>
        <pc:sldMkLst>
          <pc:docMk/>
          <pc:sldMk cId="334028445" sldId="265"/>
        </pc:sldMkLst>
        <pc:spChg chg="mod">
          <ac:chgData name="Moldir" userId="df42278df007c026" providerId="LiveId" clId="{B0ABA1C2-FB34-4BB6-A1E6-FFC0C44FB415}" dt="2022-11-27T09:31:27.656" v="2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10925912"/>
              </p:ext>
            </p:extLst>
          </p:nvPr>
        </p:nvGraphicFramePr>
        <p:xfrm>
          <a:off x="307975" y="2588895"/>
          <a:ext cx="4465638" cy="387064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№331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28, ночью 29 ноября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144407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27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27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28 ноября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Облачно, ночью дождь. Ветер северо-восточный 9-14 м/с. Температура воздуха ночью 2-4, днем 5-7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на 29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28 ноября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29 но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Переменная облачность,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5-10 м/с. Температура воздуха </a:t>
            </a:r>
            <a:r>
              <a:rPr lang="ru-RU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1-3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49903"/>
            <a:ext cx="4545876" cy="1380494"/>
            <a:chOff x="524051" y="4301598"/>
            <a:chExt cx="4291013" cy="13673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76523" y="4301598"/>
              <a:ext cx="1790337" cy="6097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15936</TotalTime>
  <Words>631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2485</cp:revision>
  <cp:lastPrinted>2021-10-15T03:50:29Z</cp:lastPrinted>
  <dcterms:created xsi:type="dcterms:W3CDTF">2018-03-27T06:03:00Z</dcterms:created>
  <dcterms:modified xsi:type="dcterms:W3CDTF">2022-11-27T09:32:05Z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