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56" d="100"/>
          <a:sy n="56" d="100"/>
        </p:scale>
        <p:origin x="59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1A48F8B-FFFF-411E-9499-DD12F175FE4D}"/>
    <pc:docChg chg="modSld">
      <pc:chgData name="Moldir" userId="df42278df007c026" providerId="LiveId" clId="{11A48F8B-FFFF-411E-9499-DD12F175FE4D}" dt="2022-11-27T10:32:40.647" v="44" actId="207"/>
      <pc:docMkLst>
        <pc:docMk/>
      </pc:docMkLst>
      <pc:sldChg chg="modSp mod">
        <pc:chgData name="Moldir" userId="df42278df007c026" providerId="LiveId" clId="{11A48F8B-FFFF-411E-9499-DD12F175FE4D}" dt="2022-11-27T10:32:40.647" v="44" actId="207"/>
        <pc:sldMkLst>
          <pc:docMk/>
          <pc:sldMk cId="0" sldId="261"/>
        </pc:sldMkLst>
        <pc:spChg chg="mod">
          <ac:chgData name="Moldir" userId="df42278df007c026" providerId="LiveId" clId="{11A48F8B-FFFF-411E-9499-DD12F175FE4D}" dt="2022-11-27T10:32:40.647" v="44" actId="207"/>
          <ac:spMkLst>
            <pc:docMk/>
            <pc:sldMk cId="0" sldId="261"/>
            <ac:spMk id="22" creationId="{25FFC0C9-CE5E-4A2A-B300-5B91E7365327}"/>
          </ac:spMkLst>
        </pc:spChg>
        <pc:graphicFrameChg chg="modGraphic">
          <ac:chgData name="Moldir" userId="df42278df007c026" providerId="LiveId" clId="{11A48F8B-FFFF-411E-9499-DD12F175FE4D}" dt="2022-11-27T10:31:05.811" v="43" actId="20577"/>
          <ac:graphicFrameMkLst>
            <pc:docMk/>
            <pc:sldMk cId="0" sldId="261"/>
            <ac:graphicFrameMk id="15" creationId="{94CC0974-E1E4-47F3-9A8B-49A879A3B96B}"/>
          </ac:graphicFrameMkLst>
        </pc:graphicFrameChg>
      </pc:sldChg>
      <pc:sldChg chg="modSp mod">
        <pc:chgData name="Moldir" userId="df42278df007c026" providerId="LiveId" clId="{11A48F8B-FFFF-411E-9499-DD12F175FE4D}" dt="2022-11-27T10:30:04.868" v="0"/>
        <pc:sldMkLst>
          <pc:docMk/>
          <pc:sldMk cId="334028445" sldId="265"/>
        </pc:sldMkLst>
        <pc:spChg chg="mod">
          <ac:chgData name="Moldir" userId="df42278df007c026" providerId="LiveId" clId="{11A48F8B-FFFF-411E-9499-DD12F175FE4D}" dt="2022-11-27T10:30:04.868"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44462750"/>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4782335"/>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5443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68"/>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28</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27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28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Оңтүстік-шығыстан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a:t>
            </a:r>
            <a:r>
              <a:rPr lang="kk-KZ" sz="1100" kern="1400" dirty="0">
                <a:solidFill>
                  <a:srgbClr val="000000"/>
                </a:solidFill>
                <a:latin typeface="Times New Roman" panose="02020603050405020304" pitchFamily="18" charset="0"/>
                <a:ea typeface="Times New Roman" panose="02020603050405020304" pitchFamily="18" charset="0"/>
              </a:rPr>
              <a:t>, күші 5-10 м/с. Ауа температурасы түнде 31-33, күндіз 22-24</a:t>
            </a:r>
            <a:r>
              <a:rPr lang="kk-KZ" sz="1100" dirty="0">
                <a:latin typeface="Times New Roman" panose="02020603050405020304" pitchFamily="18" charset="0"/>
                <a:ea typeface="Times New Roman" panose="02020603050405020304" pitchFamily="18" charset="0"/>
              </a:rPr>
              <a:t> аяз</a:t>
            </a:r>
            <a:r>
              <a:rPr lang="kk-KZ" sz="1100" kern="1400" dirty="0">
                <a:solidFill>
                  <a:srgbClr val="000000"/>
                </a:solidFill>
                <a:latin typeface="Times New Roman" panose="02020603050405020304" pitchFamily="18" charset="0"/>
                <a:ea typeface="Times New Roman" panose="02020603050405020304" pitchFamily="18" charset="0"/>
              </a:rPr>
              <a:t>.</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29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28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29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Оңтүстік-шығыстан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5-10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a:t>
            </a:r>
            <a:r>
              <a:rPr lang="kk-KZ" sz="1100" kern="1400" dirty="0">
                <a:solidFill>
                  <a:srgbClr val="000000"/>
                </a:solidFill>
                <a:latin typeface="Times New Roman" panose="02020603050405020304" pitchFamily="18" charset="0"/>
                <a:ea typeface="Times New Roman" panose="02020603050405020304" pitchFamily="18" charset="0"/>
              </a:rPr>
              <a:t>түнде 30-32 аяз.</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28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арашанда</a:t>
            </a:r>
            <a:r>
              <a:rPr lang="ru-RU" sz="1200" dirty="0">
                <a:solidFill>
                  <a:schemeClr val="tx1"/>
                </a:solidFill>
                <a:latin typeface="Times New Roman" panose="02020603050405020304" pitchFamily="18" charset="0"/>
                <a:cs typeface="Times New Roman" panose="02020603050405020304" pitchFamily="18" charset="0"/>
              </a:rPr>
              <a:t>, 29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925858"/>
            <a:ext cx="4797968" cy="4208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17970</TotalTime>
  <Words>593</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2993</cp:revision>
  <cp:lastPrinted>2022-05-31T05:49:59Z</cp:lastPrinted>
  <dcterms:created xsi:type="dcterms:W3CDTF">2018-03-27T06:03:00Z</dcterms:created>
  <dcterms:modified xsi:type="dcterms:W3CDTF">2022-11-27T10:32:41Z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