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A9CCDB5-B37B-41BC-813E-157AD474C87D}" v="1" dt="2022-11-27T09:55:56.02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757" autoAdjust="0"/>
  </p:normalViewPr>
  <p:slideViewPr>
    <p:cSldViewPr showGuides="1">
      <p:cViewPr varScale="1">
        <p:scale>
          <a:sx n="50" d="100"/>
          <a:sy n="50" d="100"/>
        </p:scale>
        <p:origin x="490" y="4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DA9CCDB5-B37B-41BC-813E-157AD474C87D}"/>
    <pc:docChg chg="modSld">
      <pc:chgData name="Moldir" userId="df42278df007c026" providerId="LiveId" clId="{DA9CCDB5-B37B-41BC-813E-157AD474C87D}" dt="2022-11-27T09:56:22.348" v="1"/>
      <pc:docMkLst>
        <pc:docMk/>
      </pc:docMkLst>
      <pc:sldChg chg="modSp">
        <pc:chgData name="Moldir" userId="df42278df007c026" providerId="LiveId" clId="{DA9CCDB5-B37B-41BC-813E-157AD474C87D}" dt="2022-11-27T09:55:56.023" v="0"/>
        <pc:sldMkLst>
          <pc:docMk/>
          <pc:sldMk cId="0" sldId="261"/>
        </pc:sldMkLst>
        <pc:graphicFrameChg chg="mod">
          <ac:chgData name="Moldir" userId="df42278df007c026" providerId="LiveId" clId="{DA9CCDB5-B37B-41BC-813E-157AD474C87D}" dt="2022-11-27T09:55:56.023" v="0"/>
          <ac:graphicFrameMkLst>
            <pc:docMk/>
            <pc:sldMk cId="0" sldId="261"/>
            <ac:graphicFrameMk id="20" creationId="{94CC0974-E1E4-47F3-9A8B-49A879A3B96B}"/>
          </ac:graphicFrameMkLst>
        </pc:graphicFrameChg>
      </pc:sldChg>
      <pc:sldChg chg="modSp mod">
        <pc:chgData name="Moldir" userId="df42278df007c026" providerId="LiveId" clId="{DA9CCDB5-B37B-41BC-813E-157AD474C87D}" dt="2022-11-27T09:56:22.348" v="1"/>
        <pc:sldMkLst>
          <pc:docMk/>
          <pc:sldMk cId="334028445" sldId="265"/>
        </pc:sldMkLst>
        <pc:spChg chg="mod">
          <ac:chgData name="Moldir" userId="df42278df007c026" providerId="LiveId" clId="{DA9CCDB5-B37B-41BC-813E-157AD474C87D}" dt="2022-11-27T09:56:22.348" v="1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ukpp@meteo.kz" TargetMode="External"/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461625650"/>
              </p:ext>
            </p:extLst>
          </p:nvPr>
        </p:nvGraphicFramePr>
        <p:xfrm>
          <a:off x="307975" y="2543160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20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№331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37125" y="115888"/>
            <a:ext cx="482227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28 ноября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27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28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восточный 9-14 м/с. Температура воздуха ночью 13-15, днем 7-9 мороза.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29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28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ноября по 09 ч. 29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северо-восточный 8-13 м/с. Температура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воздуха 12-14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мороза.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45062" y="2267737"/>
            <a:ext cx="4814335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28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ноября, </a:t>
            </a:r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29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4866" y="3717032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27</a:t>
            </a:r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ноября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sp>
        <p:nvSpPr>
          <p:cNvPr id="15" name="TextBox 13"/>
          <p:cNvSpPr txBox="1"/>
          <p:nvPr/>
        </p:nvSpPr>
        <p:spPr>
          <a:xfrm>
            <a:off x="5001496" y="3290500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graphicFrame>
        <p:nvGraphicFramePr>
          <p:cNvPr id="20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0042529"/>
              </p:ext>
            </p:extLst>
          </p:nvPr>
        </p:nvGraphicFramePr>
        <p:xfrm>
          <a:off x="5043602" y="4178697"/>
          <a:ext cx="4691064" cy="2228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1285396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282217" y="4581128"/>
            <a:ext cx="4661089" cy="135421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— ул. М. 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Жалиля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В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Сарыарка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«Г» , район трикотажной фабрики 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Желтоксан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481 (площадь металлургов)</a:t>
            </a:r>
          </a:p>
          <a:p>
            <a:pPr algn="just"/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558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466" y="4475821"/>
            <a:ext cx="4294190" cy="1712097"/>
            <a:chOff x="531522" y="4020530"/>
            <a:chExt cx="4294190" cy="187781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31720" y="4280161"/>
              <a:ext cx="1896673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4699" y="402053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9002" y="1312426"/>
            <a:ext cx="480853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29283765"/>
              </p:ext>
            </p:extLst>
          </p:nvPr>
        </p:nvGraphicFramePr>
        <p:xfrm>
          <a:off x="5017538" y="494230"/>
          <a:ext cx="4651469" cy="794933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078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9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9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0,34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0,34 ≤ Р &lt; 0,48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1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0,48 ≤ Р &lt;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8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1971" y="2107894"/>
            <a:ext cx="48085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30163310"/>
              </p:ext>
            </p:extLst>
          </p:nvPr>
        </p:nvGraphicFramePr>
        <p:xfrm>
          <a:off x="5017538" y="2373944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912" y="459403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14796</TotalTime>
  <Words>624</Words>
  <Application>Microsoft Office PowerPoint</Application>
  <PresentationFormat>Лист A4 (210x297 мм)</PresentationFormat>
  <Paragraphs>104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2510</cp:revision>
  <cp:lastPrinted>2021-07-01T03:56:27Z</cp:lastPrinted>
  <dcterms:created xsi:type="dcterms:W3CDTF">2018-03-27T06:03:00Z</dcterms:created>
  <dcterms:modified xsi:type="dcterms:W3CDTF">2022-11-27T09:56:31Z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