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CB28C0EC-30DE-46FC-A7BC-6F26CF939159}"/>
    <pc:docChg chg="custSel modSld">
      <pc:chgData name="Moldir" userId="df42278df007c026" providerId="LiveId" clId="{CB28C0EC-30DE-46FC-A7BC-6F26CF939159}" dt="2022-11-27T10:38:34.157" v="42" actId="14100"/>
      <pc:docMkLst>
        <pc:docMk/>
      </pc:docMkLst>
      <pc:sldChg chg="modSp mod">
        <pc:chgData name="Moldir" userId="df42278df007c026" providerId="LiveId" clId="{CB28C0EC-30DE-46FC-A7BC-6F26CF939159}" dt="2022-11-27T10:38:01.832" v="38" actId="20577"/>
        <pc:sldMkLst>
          <pc:docMk/>
          <pc:sldMk cId="0" sldId="261"/>
        </pc:sldMkLst>
        <pc:spChg chg="mod">
          <ac:chgData name="Moldir" userId="df42278df007c026" providerId="LiveId" clId="{CB28C0EC-30DE-46FC-A7BC-6F26CF939159}" dt="2022-11-27T10:38:01.832" v="38" actId="20577"/>
          <ac:spMkLst>
            <pc:docMk/>
            <pc:sldMk cId="0" sldId="261"/>
            <ac:spMk id="14" creationId="{00000000-0000-0000-0000-000000000000}"/>
          </ac:spMkLst>
        </pc:spChg>
        <pc:graphicFrameChg chg="modGraphic">
          <ac:chgData name="Moldir" userId="df42278df007c026" providerId="LiveId" clId="{CB28C0EC-30DE-46FC-A7BC-6F26CF939159}" dt="2022-11-27T10:36:11.885" v="32" actId="20577"/>
          <ac:graphicFrameMkLst>
            <pc:docMk/>
            <pc:sldMk cId="0" sldId="261"/>
            <ac:graphicFrameMk id="15" creationId="{94CC0974-E1E4-47F3-9A8B-49A879A3B96B}"/>
          </ac:graphicFrameMkLst>
        </pc:graphicFrameChg>
      </pc:sldChg>
      <pc:sldChg chg="addSp delSp modSp mod">
        <pc:chgData name="Moldir" userId="df42278df007c026" providerId="LiveId" clId="{CB28C0EC-30DE-46FC-A7BC-6F26CF939159}" dt="2022-11-27T10:38:34.157" v="42" actId="14100"/>
        <pc:sldMkLst>
          <pc:docMk/>
          <pc:sldMk cId="334028445" sldId="265"/>
        </pc:sldMkLst>
        <pc:spChg chg="add mod">
          <ac:chgData name="Moldir" userId="df42278df007c026" providerId="LiveId" clId="{CB28C0EC-30DE-46FC-A7BC-6F26CF939159}" dt="2022-11-27T10:38:34.157" v="42" actId="14100"/>
          <ac:spMkLst>
            <pc:docMk/>
            <pc:sldMk cId="334028445" sldId="265"/>
            <ac:spMk id="3" creationId="{1D39F280-6F79-CA66-F399-F00DF235AC7B}"/>
          </ac:spMkLst>
        </pc:spChg>
        <pc:spChg chg="del">
          <ac:chgData name="Moldir" userId="df42278df007c026" providerId="LiveId" clId="{CB28C0EC-30DE-46FC-A7BC-6F26CF939159}" dt="2022-11-27T10:36:52.396" v="34" actId="478"/>
          <ac:spMkLst>
            <pc:docMk/>
            <pc:sldMk cId="334028445" sldId="265"/>
            <ac:spMk id="16" creationId="{E1A8E3C0-CFA9-44DB-A7DD-D1427BEBA2CE}"/>
          </ac:spMkLst>
        </pc:spChg>
        <pc:spChg chg="mod">
          <ac:chgData name="Moldir" userId="df42278df007c026" providerId="LiveId" clId="{CB28C0EC-30DE-46FC-A7BC-6F26CF939159}" dt="2022-11-27T10:36:59.524" v="36" actId="20577"/>
          <ac:spMkLst>
            <pc:docMk/>
            <pc:sldMk cId="334028445" sldId="265"/>
            <ac:spMk id="19" creationId="{00000000-0000-0000-0000-000000000000}"/>
          </ac:spMkLst>
        </pc:spChg>
        <pc:spChg chg="del">
          <ac:chgData name="Moldir" userId="df42278df007c026" providerId="LiveId" clId="{CB28C0EC-30DE-46FC-A7BC-6F26CF939159}" dt="2022-11-27T10:36:50.998" v="33"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977313293"/>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№331</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27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27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36694178"/>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1530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2123658"/>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28</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қарашаға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27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28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 Жел солтүстік-шығыстан 2-7 </a:t>
            </a:r>
            <a:r>
              <a:rPr lang="kk-KZ" sz="1200" dirty="0">
                <a:latin typeface="Times New Roman" panose="02020603050405020304" pitchFamily="18" charset="0"/>
                <a:cs typeface="Times New Roman" panose="02020603050405020304" pitchFamily="18" charset="0"/>
              </a:rPr>
              <a:t>м/с. </a:t>
            </a:r>
            <a:r>
              <a:rPr lang="kk-KZ" sz="1200" dirty="0">
                <a:solidFill>
                  <a:prstClr val="black"/>
                </a:solidFill>
                <a:latin typeface="Times New Roman" pitchFamily="18" charset="0"/>
                <a:cs typeface="Times New Roman" pitchFamily="18" charset="0"/>
              </a:rPr>
              <a:t>Ауа температурасы түнде 34-36°, күндіз 25-27°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29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28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29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ru-RU" sz="1200" dirty="0" err="1">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cs typeface="Times New Roman" pitchFamily="18" charset="0"/>
              </a:rPr>
              <a:t>. Жел солтүстік-шығыстан 1-6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33-35°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5017667" y="2473877"/>
            <a:ext cx="4681537" cy="646331"/>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a:spAutoFit/>
          </a:bodyPr>
          <a:lstStyle>
            <a:defPPr>
              <a:defRPr lang="ru-RU"/>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lvl="0" indent="182563" algn="just"/>
            <a:r>
              <a:rPr lang="kk-KZ" altLang="en-US" sz="1200" dirty="0">
                <a:solidFill>
                  <a:schemeClr val="tx1"/>
                </a:solidFill>
                <a:latin typeface="Times New Roman" pitchFamily="18" charset="0"/>
                <a:cs typeface="Times New Roman" pitchFamily="18" charset="0"/>
                <a:sym typeface="+mn-ea"/>
              </a:rPr>
              <a:t>28 ноября </a:t>
            </a:r>
            <a:r>
              <a:rPr lang="ru-RU" altLang="en-US" sz="1200" dirty="0">
                <a:solidFill>
                  <a:schemeClr val="tx1"/>
                </a:solidFill>
                <a:latin typeface="Times New Roman" pitchFamily="18" charset="0"/>
                <a:cs typeface="Times New Roman" pitchFamily="18" charset="0"/>
                <a:sym typeface="+mn-ea"/>
              </a:rPr>
              <a:t>2022 года </a:t>
            </a:r>
            <a:r>
              <a:rPr lang="ru-RU" altLang="en-US" sz="1200" dirty="0">
                <a:solidFill>
                  <a:prstClr val="black"/>
                </a:solidFill>
                <a:latin typeface="Times New Roman" pitchFamily="18" charset="0"/>
                <a:cs typeface="Times New Roman" pitchFamily="18" charset="0"/>
                <a:sym typeface="+mn-ea"/>
              </a:rPr>
              <a:t>метеорологические условия будут способствовать накоплению загрязняющих веществ в атмосфере города. По городу ожидается высокий уровень  загрязнения воздуха.</a:t>
            </a:r>
          </a:p>
        </p:txBody>
      </p:sp>
      <p:sp>
        <p:nvSpPr>
          <p:cNvPr id="23" name="TextBox 22"/>
          <p:cNvSpPr txBox="1"/>
          <p:nvPr/>
        </p:nvSpPr>
        <p:spPr>
          <a:xfrm>
            <a:off x="5019035" y="3303469"/>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Предупреждение НМУ 2 степени.</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30785"/>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1D39F280-6F79-CA66-F399-F00DF235AC7B}"/>
              </a:ext>
            </a:extLst>
          </p:cNvPr>
          <p:cNvSpPr txBox="1"/>
          <p:nvPr/>
        </p:nvSpPr>
        <p:spPr>
          <a:xfrm>
            <a:off x="249889" y="295618"/>
            <a:ext cx="4593975" cy="2308324"/>
          </a:xfrm>
          <a:prstGeom prst="rect">
            <a:avLst/>
          </a:prstGeom>
          <a:noFill/>
        </p:spPr>
        <p:txBody>
          <a:bodyPr wrap="square">
            <a:spAutoFit/>
          </a:bodyPr>
          <a:lstStyle/>
          <a:p>
            <a:pPr algn="just"/>
            <a:r>
              <a:rPr lang="ru-RU" altLang="ru-RU" sz="1200" b="1" dirty="0">
                <a:solidFill>
                  <a:srgbClr val="000000"/>
                </a:solidFill>
                <a:latin typeface="Times New Roman" panose="02020603050405020304" pitchFamily="18" charset="0"/>
                <a:cs typeface="Times New Roman" panose="02020603050405020304" pitchFamily="18" charset="0"/>
                <a:sym typeface="+mn-ea"/>
              </a:rPr>
              <a:t>ӘР ТҮРЛІ ДӘРЕЖЕЛІ НМУ ТУРАЛЫ ЕСКЕРТУЛЕР</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 БЕРГЕН КЕЗДЕ КЕЛЕСІ ШАРАЛАРДЫ ҰСТАНУ </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ҰСЫНЫЛАДЫ</a:t>
            </a:r>
            <a:br>
              <a:rPr lang="ru-RU" altLang="ru-RU" sz="1200" b="1" dirty="0"/>
            </a:b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17131</TotalTime>
  <Words>636</Words>
  <Application>Microsoft Office PowerPoint</Application>
  <PresentationFormat>Лист A4 (210x297 мм)</PresentationFormat>
  <Paragraphs>94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2513</cp:revision>
  <cp:lastPrinted>2021-07-01T03:56:27Z</cp:lastPrinted>
  <dcterms:created xsi:type="dcterms:W3CDTF">2018-03-27T06:03:00Z</dcterms:created>
  <dcterms:modified xsi:type="dcterms:W3CDTF">2022-11-27T10:38:34Z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