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18723D-8352-4148-A0CB-F9376EC7C06A}" v="1" dt="2022-11-27T10:25:35.0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CF18723D-8352-4148-A0CB-F9376EC7C06A}"/>
    <pc:docChg chg="modSld">
      <pc:chgData name="Moldir" userId="df42278df007c026" providerId="LiveId" clId="{CF18723D-8352-4148-A0CB-F9376EC7C06A}" dt="2022-11-27T10:25:35.091" v="0"/>
      <pc:docMkLst>
        <pc:docMk/>
      </pc:docMkLst>
      <pc:sldChg chg="modSp">
        <pc:chgData name="Moldir" userId="df42278df007c026" providerId="LiveId" clId="{CF18723D-8352-4148-A0CB-F9376EC7C06A}" dt="2022-11-27T10:25:35.091" v="0"/>
        <pc:sldMkLst>
          <pc:docMk/>
          <pc:sldMk cId="0" sldId="261"/>
        </pc:sldMkLst>
        <pc:graphicFrameChg chg="mod">
          <ac:chgData name="Moldir" userId="df42278df007c026" providerId="LiveId" clId="{CF18723D-8352-4148-A0CB-F9376EC7C06A}" dt="2022-11-27T10:25:35.09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№331</a:t>
                      </a:r>
                      <a:r>
                        <a:rPr lang="kk-KZ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28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29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872840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10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27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28 ноября2022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Переменная облачность, без осадков. Ветер восточный 15-20, порывы 23-28 м/с. Температура воздуха ночью 7-9, днем 2-4 мороза.</a:t>
            </a: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29 ноября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28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29 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Переменная облачность, без осадков. Ветер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восточный 9-14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м/с. Температура воздуха ночью 5-7 мороза.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8752" y="4467147"/>
            <a:ext cx="4305218" cy="1611831"/>
            <a:chOff x="517317" y="3968016"/>
            <a:chExt cx="4305218" cy="176784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17317" y="4866552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81534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95876" y="6143644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Исполнитель:                                                           С. Тастаева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27.11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>
                <a:latin typeface="Times New Roman" panose="02020603050405020304" pitchFamily="18" charset="0"/>
                <a:ea typeface="Times New Roman" panose="02020603050405020304" pitchFamily="18" charset="0"/>
              </a:rPr>
              <a:t>11:33 </a:t>
            </a:r>
            <a:r>
              <a:rPr lang="ru-RU" sz="120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13773</TotalTime>
  <Words>643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2455</cp:revision>
  <cp:lastPrinted>2021-07-01T03:56:27Z</cp:lastPrinted>
  <dcterms:created xsi:type="dcterms:W3CDTF">2018-03-27T06:03:00Z</dcterms:created>
  <dcterms:modified xsi:type="dcterms:W3CDTF">2022-11-27T10:25:44Z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