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14CFB0-3D2F-4BF1-9902-7F591F0CB7CF}" v="1" dt="2022-11-27T10:44:39.2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B614CFB0-3D2F-4BF1-9902-7F591F0CB7CF}"/>
    <pc:docChg chg="modSld">
      <pc:chgData name="Moldir" userId="df42278df007c026" providerId="LiveId" clId="{B614CFB0-3D2F-4BF1-9902-7F591F0CB7CF}" dt="2022-11-27T10:44:56.391" v="1"/>
      <pc:docMkLst>
        <pc:docMk/>
      </pc:docMkLst>
      <pc:sldChg chg="modSp">
        <pc:chgData name="Moldir" userId="df42278df007c026" providerId="LiveId" clId="{B614CFB0-3D2F-4BF1-9902-7F591F0CB7CF}" dt="2022-11-27T10:44:39.296" v="0"/>
        <pc:sldMkLst>
          <pc:docMk/>
          <pc:sldMk cId="0" sldId="261"/>
        </pc:sldMkLst>
        <pc:graphicFrameChg chg="mod">
          <ac:chgData name="Moldir" userId="df42278df007c026" providerId="LiveId" clId="{B614CFB0-3D2F-4BF1-9902-7F591F0CB7CF}" dt="2022-11-27T10:44:39.29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B614CFB0-3D2F-4BF1-9902-7F591F0CB7CF}" dt="2022-11-27T10:44:56.391" v="1"/>
        <pc:sldMkLst>
          <pc:docMk/>
          <pc:sldMk cId="334028445" sldId="265"/>
        </pc:sldMkLst>
        <pc:spChg chg="mod">
          <ac:chgData name="Moldir" userId="df42278df007c026" providerId="LiveId" clId="{B614CFB0-3D2F-4BF1-9902-7F591F0CB7CF}" dt="2022-11-27T10:44:56.391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н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048112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28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27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28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ea typeface="Times New Roman KZ" pitchFamily="18" charset="0"/>
                <a:cs typeface="Times New Roman" pitchFamily="18" charset="0"/>
              </a:rPr>
              <a:t>Переменная облачность, без осадков. Ветер северо-восточный 5-10, днем порывы 15-20 м/с. Температура воздуха ночью 24-26, днем 7-9 мороза. </a:t>
            </a:r>
          </a:p>
          <a:p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29 ноября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28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29 ноября2022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северо-восточный 5-10</a:t>
            </a:r>
            <a:r>
              <a:rPr lang="ru-RU" sz="1200" dirty="0">
                <a:latin typeface="Times New Roman" pitchFamily="18" charset="0"/>
                <a:ea typeface="Times New Roman KZ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м/с. Температура воздуха ночью 19-21 мороза.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953000" y="328612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4953000" y="228599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29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13883</TotalTime>
  <Words>609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2697</cp:revision>
  <cp:lastPrinted>2021-07-01T03:56:27Z</cp:lastPrinted>
  <dcterms:created xsi:type="dcterms:W3CDTF">2018-03-27T06:03:00Z</dcterms:created>
  <dcterms:modified xsi:type="dcterms:W3CDTF">2022-11-27T10:44:59Z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