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6E8953B-7F78-45DC-B0CD-1CC1F42C1150}" v="4" dt="2022-11-27T11:02:47.68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58" d="100"/>
          <a:sy n="58" d="100"/>
        </p:scale>
        <p:origin x="475" y="53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56E8953B-7F78-45DC-B0CD-1CC1F42C1150}"/>
    <pc:docChg chg="custSel modSld">
      <pc:chgData name="Moldir" userId="df42278df007c026" providerId="LiveId" clId="{56E8953B-7F78-45DC-B0CD-1CC1F42C1150}" dt="2022-11-27T11:05:02.217" v="12" actId="14100"/>
      <pc:docMkLst>
        <pc:docMk/>
      </pc:docMkLst>
      <pc:sldChg chg="modSp mod">
        <pc:chgData name="Moldir" userId="df42278df007c026" providerId="LiveId" clId="{56E8953B-7F78-45DC-B0CD-1CC1F42C1150}" dt="2022-11-27T11:04:26.010" v="7" actId="207"/>
        <pc:sldMkLst>
          <pc:docMk/>
          <pc:sldMk cId="0" sldId="261"/>
        </pc:sldMkLst>
        <pc:spChg chg="mod">
          <ac:chgData name="Moldir" userId="df42278df007c026" providerId="LiveId" clId="{56E8953B-7F78-45DC-B0CD-1CC1F42C1150}" dt="2022-11-27T11:02:55.842" v="5" actId="20577"/>
          <ac:spMkLst>
            <pc:docMk/>
            <pc:sldMk cId="0" sldId="261"/>
            <ac:spMk id="14" creationId="{00000000-0000-0000-0000-000000000000}"/>
          </ac:spMkLst>
        </pc:spChg>
        <pc:spChg chg="mod">
          <ac:chgData name="Moldir" userId="df42278df007c026" providerId="LiveId" clId="{56E8953B-7F78-45DC-B0CD-1CC1F42C1150}" dt="2022-11-27T11:04:26.010" v="7" actId="207"/>
          <ac:spMkLst>
            <pc:docMk/>
            <pc:sldMk cId="0" sldId="261"/>
            <ac:spMk id="21" creationId="{00000000-0000-0000-0000-000000000000}"/>
          </ac:spMkLst>
        </pc:spChg>
        <pc:graphicFrameChg chg="mod modGraphic">
          <ac:chgData name="Moldir" userId="df42278df007c026" providerId="LiveId" clId="{56E8953B-7F78-45DC-B0CD-1CC1F42C1150}" dt="2022-11-27T11:02:49.214" v="3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" userId="df42278df007c026" providerId="LiveId" clId="{56E8953B-7F78-45DC-B0CD-1CC1F42C1150}" dt="2022-11-27T11:05:02.217" v="12" actId="14100"/>
        <pc:sldMkLst>
          <pc:docMk/>
          <pc:sldMk cId="334028445" sldId="265"/>
        </pc:sldMkLst>
        <pc:spChg chg="add mod">
          <ac:chgData name="Moldir" userId="df42278df007c026" providerId="LiveId" clId="{56E8953B-7F78-45DC-B0CD-1CC1F42C1150}" dt="2022-11-27T11:05:02.217" v="12" actId="14100"/>
          <ac:spMkLst>
            <pc:docMk/>
            <pc:sldMk cId="334028445" sldId="265"/>
            <ac:spMk id="3" creationId="{35310ED0-1432-C21D-3645-735DF37F0AD3}"/>
          </ac:spMkLst>
        </pc:spChg>
        <pc:spChg chg="mod">
          <ac:chgData name="Moldir" userId="df42278df007c026" providerId="LiveId" clId="{56E8953B-7F78-45DC-B0CD-1CC1F42C1150}" dt="2022-11-27T11:04:18.698" v="6"/>
          <ac:spMkLst>
            <pc:docMk/>
            <pc:sldMk cId="334028445" sldId="265"/>
            <ac:spMk id="19" creationId="{00000000-0000-0000-0000-000000000000}"/>
          </ac:spMkLst>
        </pc:spChg>
        <pc:grpChg chg="del">
          <ac:chgData name="Moldir" userId="df42278df007c026" providerId="LiveId" clId="{56E8953B-7F78-45DC-B0CD-1CC1F42C1150}" dt="2022-11-27T11:04:40.997" v="8" actId="478"/>
          <ac:grpSpMkLst>
            <pc:docMk/>
            <pc:sldMk cId="334028445" sldId="265"/>
            <ac:grpSpMk id="6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556223241"/>
              </p:ext>
            </p:extLst>
          </p:nvPr>
        </p:nvGraphicFramePr>
        <p:xfrm>
          <a:off x="307975" y="2588895"/>
          <a:ext cx="4465638" cy="390112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ru-RU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331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r>
                        <a:rPr lang="en-US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5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651412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55263"/>
            <a:ext cx="482441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Кокшетау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28 ноября   </a:t>
            </a:r>
          </a:p>
          <a:p>
            <a:pPr lvl="0" indent="268288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27 ноября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10 ч. 28 ноября 2022 г.</a:t>
            </a:r>
          </a:p>
          <a:p>
            <a:pPr lvl="0" algn="just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Ветер 5-10 м/с. Температура воздуха ночью 26-28, днем 16-18 мороза.</a:t>
            </a:r>
          </a:p>
          <a:p>
            <a:pPr lvl="0" algn="just"/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29 ноября   </a:t>
            </a:r>
          </a:p>
          <a:p>
            <a:pPr lvl="0" indent="268288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28 ноября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29 ноября 2022 г.</a:t>
            </a:r>
          </a:p>
          <a:p>
            <a:pPr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Ветер 9-14 м/с. Температура воздуха 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20-22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мороза.</a:t>
            </a:r>
          </a:p>
        </p:txBody>
      </p:sp>
      <p:sp>
        <p:nvSpPr>
          <p:cNvPr id="21" name="TextBox 13"/>
          <p:cNvSpPr txBox="1"/>
          <p:nvPr/>
        </p:nvSpPr>
        <p:spPr>
          <a:xfrm>
            <a:off x="4953000" y="2571744"/>
            <a:ext cx="4680169" cy="83099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накоплению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повышенный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643314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Кокшетау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ноября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9047591"/>
              </p:ext>
            </p:extLst>
          </p:nvPr>
        </p:nvGraphicFramePr>
        <p:xfrm>
          <a:off x="5019674" y="4397121"/>
          <a:ext cx="4691064" cy="21128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2364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33908" y="4588375"/>
            <a:ext cx="483163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Кокшетау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Вернадского, 46 Б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мкр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Васильковский, 17 (тер-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СШГ №17)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181"/>
            <a:ext cx="4819092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3523" y="4340116"/>
            <a:ext cx="4301851" cy="1774256"/>
            <a:chOff x="531522" y="3952355"/>
            <a:chExt cx="4301851" cy="194599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36086" y="4161401"/>
              <a:ext cx="192873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42360" y="395235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5" y="128674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82520" y="6093998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71346117"/>
              </p:ext>
            </p:extLst>
          </p:nvPr>
        </p:nvGraphicFramePr>
        <p:xfrm>
          <a:off x="5008261" y="488974"/>
          <a:ext cx="4713891" cy="775020"/>
        </p:xfrm>
        <a:graphic>
          <a:graphicData uri="http://schemas.openxmlformats.org/drawingml/2006/table">
            <a:tbl>
              <a:tblPr/>
              <a:tblGrid>
                <a:gridCol w="10248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90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40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1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0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6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7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5899" y="2062910"/>
            <a:ext cx="48323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721056568"/>
              </p:ext>
            </p:extLst>
          </p:nvPr>
        </p:nvGraphicFramePr>
        <p:xfrm>
          <a:off x="5025127" y="232827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48482" y="456659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310ED0-1432-C21D-3645-735DF37F0AD3}"/>
              </a:ext>
            </a:extLst>
          </p:cNvPr>
          <p:cNvSpPr txBox="1"/>
          <p:nvPr/>
        </p:nvSpPr>
        <p:spPr>
          <a:xfrm>
            <a:off x="326119" y="352577"/>
            <a:ext cx="4538878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</a:pP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ПРИ ПРЕДОСТАВЛЕНИИ ПРЕДУПРЕЖДЕНИЙ О</a:t>
            </a:r>
          </a:p>
          <a:p>
            <a:pPr algn="ctr">
              <a:buFont typeface="Arial" charset="0"/>
              <a:buNone/>
            </a:pP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НМУ РАЗЛИЧНОЙ СТЕПЕНИ РЕКОМЕНДУЕТСЯ ПРИДЕРЖИВАТЬСЯ СЛЕДУЮЩИХ МЕР</a:t>
            </a: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0" indent="0" algn="just"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14225</TotalTime>
  <Words>658</Words>
  <Application>Microsoft Office PowerPoint</Application>
  <PresentationFormat>Лист A4 (210x297 мм)</PresentationFormat>
  <Paragraphs>100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2430</cp:revision>
  <cp:lastPrinted>2021-07-01T03:56:27Z</cp:lastPrinted>
  <dcterms:created xsi:type="dcterms:W3CDTF">2018-03-27T06:03:00Z</dcterms:created>
  <dcterms:modified xsi:type="dcterms:W3CDTF">2022-11-27T11:05:08Z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