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B80D4C1-3D34-436B-B866-7BD722E70838}" v="1" dt="2022-11-27T09:59:33.47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0" d="100"/>
          <a:sy n="50" d="100"/>
        </p:scale>
        <p:origin x="490" y="48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B80D4C1-3D34-436B-B866-7BD722E70838}"/>
    <pc:docChg chg="modSld">
      <pc:chgData name="Moldir" userId="df42278df007c026" providerId="LiveId" clId="{AB80D4C1-3D34-436B-B866-7BD722E70838}" dt="2022-11-27T09:59:52.811" v="1"/>
      <pc:docMkLst>
        <pc:docMk/>
      </pc:docMkLst>
      <pc:sldChg chg="modSp">
        <pc:chgData name="Moldir" userId="df42278df007c026" providerId="LiveId" clId="{AB80D4C1-3D34-436B-B866-7BD722E70838}" dt="2022-11-27T09:59:33.473" v="0"/>
        <pc:sldMkLst>
          <pc:docMk/>
          <pc:sldMk cId="0" sldId="261"/>
        </pc:sldMkLst>
        <pc:graphicFrameChg chg="mod">
          <ac:chgData name="Moldir" userId="df42278df007c026" providerId="LiveId" clId="{AB80D4C1-3D34-436B-B866-7BD722E70838}" dt="2022-11-27T09:59:33.473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AB80D4C1-3D34-436B-B866-7BD722E70838}" dt="2022-11-27T09:59:52.811" v="1"/>
        <pc:sldMkLst>
          <pc:docMk/>
          <pc:sldMk cId="334028445" sldId="265"/>
        </pc:sldMkLst>
        <pc:spChg chg="mod">
          <ac:chgData name="Moldir" userId="df42278df007c026" providerId="LiveId" clId="{AB80D4C1-3D34-436B-B866-7BD722E70838}" dt="2022-11-27T09:59:52.811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000739358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№331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28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Малооблачно,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восточный 6-11 м/с. Температура воздуха ночью 23-25, днем 16-18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29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28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29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Малооблачно,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восточный 5-10 м/с. Температура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воздуха 23-25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37125" y="2155813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28 ноября, ночью 29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27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4433205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969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971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1659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419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57029" y="29252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7994" y="4425553"/>
            <a:ext cx="4291013" cy="1762367"/>
            <a:chOff x="531522" y="3965395"/>
            <a:chExt cx="4291013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Нурмахамбет М.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15220</TotalTime>
  <Words>667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2527</cp:revision>
  <cp:lastPrinted>2021-07-01T03:56:27Z</cp:lastPrinted>
  <dcterms:created xsi:type="dcterms:W3CDTF">2018-03-27T06:03:00Z</dcterms:created>
  <dcterms:modified xsi:type="dcterms:W3CDTF">2022-11-27T09:59:53Z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