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50" d="100"/>
          <a:sy n="50" d="100"/>
        </p:scale>
        <p:origin x="490" y="4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1B34BFC0-15B2-4506-8D2B-128D63791D15}"/>
    <pc:docChg chg="custSel modSld">
      <pc:chgData name="Moldir" userId="df42278df007c026" providerId="LiveId" clId="{1B34BFC0-15B2-4506-8D2B-128D63791D15}" dt="2022-11-27T10:52:40.740" v="50" actId="14100"/>
      <pc:docMkLst>
        <pc:docMk/>
      </pc:docMkLst>
      <pc:sldChg chg="modSp mod">
        <pc:chgData name="Moldir" userId="df42278df007c026" providerId="LiveId" clId="{1B34BFC0-15B2-4506-8D2B-128D63791D15}" dt="2022-11-27T10:50:51.197" v="42" actId="20577"/>
        <pc:sldMkLst>
          <pc:docMk/>
          <pc:sldMk cId="0" sldId="261"/>
        </pc:sldMkLst>
        <pc:spChg chg="mod">
          <ac:chgData name="Moldir" userId="df42278df007c026" providerId="LiveId" clId="{1B34BFC0-15B2-4506-8D2B-128D63791D15}" dt="2022-11-27T10:50:07.746" v="1" actId="20577"/>
          <ac:spMkLst>
            <pc:docMk/>
            <pc:sldMk cId="0" sldId="261"/>
            <ac:spMk id="14" creationId="{00000000-0000-0000-0000-000000000000}"/>
          </ac:spMkLst>
        </pc:spChg>
        <pc:graphicFrameChg chg="modGraphic">
          <ac:chgData name="Moldir" userId="df42278df007c026" providerId="LiveId" clId="{1B34BFC0-15B2-4506-8D2B-128D63791D15}" dt="2022-11-27T10:50:51.197" v="42" actId="20577"/>
          <ac:graphicFrameMkLst>
            <pc:docMk/>
            <pc:sldMk cId="0" sldId="261"/>
            <ac:graphicFrameMk id="15" creationId="{94CC0974-E1E4-47F3-9A8B-49A879A3B96B}"/>
          </ac:graphicFrameMkLst>
        </pc:graphicFrameChg>
      </pc:sldChg>
      <pc:sldChg chg="addSp delSp modSp mod">
        <pc:chgData name="Moldir" userId="df42278df007c026" providerId="LiveId" clId="{1B34BFC0-15B2-4506-8D2B-128D63791D15}" dt="2022-11-27T10:52:40.740" v="50" actId="14100"/>
        <pc:sldMkLst>
          <pc:docMk/>
          <pc:sldMk cId="334028445" sldId="265"/>
        </pc:sldMkLst>
        <pc:spChg chg="add mod">
          <ac:chgData name="Moldir" userId="df42278df007c026" providerId="LiveId" clId="{1B34BFC0-15B2-4506-8D2B-128D63791D15}" dt="2022-11-27T10:52:40.740" v="50" actId="14100"/>
          <ac:spMkLst>
            <pc:docMk/>
            <pc:sldMk cId="334028445" sldId="265"/>
            <ac:spMk id="3" creationId="{92BBA4EB-2528-2FCB-3C86-27D247849D24}"/>
          </ac:spMkLst>
        </pc:spChg>
        <pc:spChg chg="del">
          <ac:chgData name="Moldir" userId="df42278df007c026" providerId="LiveId" clId="{1B34BFC0-15B2-4506-8D2B-128D63791D15}" dt="2022-11-27T10:52:08.483" v="45" actId="478"/>
          <ac:spMkLst>
            <pc:docMk/>
            <pc:sldMk cId="334028445" sldId="265"/>
            <ac:spMk id="16" creationId="{E1A8E3C0-CFA9-44DB-A7DD-D1427BEBA2CE}"/>
          </ac:spMkLst>
        </pc:spChg>
        <pc:spChg chg="mod">
          <ac:chgData name="Moldir" userId="df42278df007c026" providerId="LiveId" clId="{1B34BFC0-15B2-4506-8D2B-128D63791D15}" dt="2022-11-27T10:51:31.644" v="44" actId="20577"/>
          <ac:spMkLst>
            <pc:docMk/>
            <pc:sldMk cId="334028445" sldId="265"/>
            <ac:spMk id="19" creationId="{00000000-0000-0000-0000-000000000000}"/>
          </ac:spMkLst>
        </pc:spChg>
        <pc:spChg chg="del">
          <ac:chgData name="Moldir" userId="df42278df007c026" providerId="LiveId" clId="{1B34BFC0-15B2-4506-8D2B-128D63791D15}" dt="2022-11-27T10:52:10.726" v="46" actId="478"/>
          <ac:spMkLst>
            <pc:docMk/>
            <pc:sldMk cId="334028445" sldId="265"/>
            <ac:spMk id="21"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020976899"/>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Өскемен</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238662663"/>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Өскемен</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№331</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27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7124" y="3556897"/>
            <a:ext cx="4824411"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27 </a:t>
            </a:r>
            <a:r>
              <a:rPr lang="kk-KZ" altLang="ru-RU" sz="1200" b="1" dirty="0">
                <a:latin typeface="Times New Roman" panose="02020603050405020304" pitchFamily="18" charset="0"/>
                <a:cs typeface="Times New Roman" panose="02020603050405020304" pitchFamily="18" charset="0"/>
              </a:rPr>
              <a:t>қарашаға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Өскемен</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572556408"/>
              </p:ext>
            </p:extLst>
          </p:nvPr>
        </p:nvGraphicFramePr>
        <p:xfrm>
          <a:off x="5003798" y="3994501"/>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4619">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128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131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117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1603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Азот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72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80669" y="115888"/>
            <a:ext cx="4808536" cy="1938992"/>
          </a:xfrm>
          <a:prstGeom prst="rect">
            <a:avLst/>
          </a:prstGeom>
        </p:spPr>
        <p:txBody>
          <a:bodyPr wrap="square">
            <a:spAutoFit/>
          </a:bodyPr>
          <a:lstStyle/>
          <a:p>
            <a:pPr lvl="0" indent="185738" algn="ctr"/>
            <a:r>
              <a:rPr lang="kk-KZ" altLang="ru-RU" sz="1200" b="1" dirty="0">
                <a:latin typeface="Times New Roman" panose="02020603050405020304" pitchFamily="18" charset="0"/>
                <a:cs typeface="Times New Roman" panose="02020603050405020304" pitchFamily="18" charset="0"/>
              </a:rPr>
              <a:t>Өскемен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28 </a:t>
            </a:r>
            <a:r>
              <a:rPr lang="ru-RU" altLang="ru-RU" sz="1200" b="1" dirty="0" err="1">
                <a:latin typeface="Times New Roman" panose="02020603050405020304" pitchFamily="18" charset="0"/>
                <a:cs typeface="Times New Roman" panose="02020603050405020304" pitchFamily="18" charset="0"/>
              </a:rPr>
              <a:t>қарашаға</a:t>
            </a: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algn="ctr"/>
            <a:r>
              <a:rPr lang="kk-KZ" altLang="ru-RU" sz="1200" b="1" dirty="0">
                <a:solidFill>
                  <a:prstClr val="black"/>
                </a:solidFill>
                <a:latin typeface="Times New Roman" panose="02020603050405020304" pitchFamily="18" charset="0"/>
                <a:cs typeface="Times New Roman" panose="02020603050405020304" pitchFamily="18" charset="0"/>
              </a:rPr>
              <a:t> 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27 </a:t>
            </a:r>
            <a:r>
              <a:rPr lang="ru-RU" altLang="ru-RU" sz="1200" b="1" dirty="0" err="1">
                <a:solidFill>
                  <a:prstClr val="black"/>
                </a:solidFill>
                <a:latin typeface="Times New Roman" panose="02020603050405020304" pitchFamily="18" charset="0"/>
                <a:cs typeface="Times New Roman" panose="02020603050405020304" pitchFamily="18" charset="0"/>
              </a:rPr>
              <a:t>қарашаны</a:t>
            </a:r>
            <a:r>
              <a:rPr lang="kk-KZ" altLang="ru-RU" sz="1200" b="1" dirty="0">
                <a:solidFill>
                  <a:prstClr val="black"/>
                </a:solidFill>
                <a:latin typeface="Times New Roman" panose="02020603050405020304" pitchFamily="18" charset="0"/>
                <a:cs typeface="Times New Roman" panose="02020603050405020304" pitchFamily="18" charset="0"/>
              </a:rPr>
              <a:t>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28 </a:t>
            </a:r>
            <a:r>
              <a:rPr lang="ru-RU" altLang="ru-RU" sz="1200" b="1" dirty="0" err="1">
                <a:solidFill>
                  <a:prstClr val="black"/>
                </a:solidFill>
                <a:latin typeface="Times New Roman" panose="02020603050405020304" pitchFamily="18" charset="0"/>
                <a:cs typeface="Times New Roman" panose="02020603050405020304" pitchFamily="18" charset="0"/>
              </a:rPr>
              <a:t>қарашаның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Жауын-шашынсыз. Жел солтүстік-шығыстан 1-6 </a:t>
            </a:r>
            <a:r>
              <a:rPr lang="kk-KZ" sz="1200" dirty="0">
                <a:latin typeface="Times New Roman" panose="02020603050405020304" pitchFamily="18" charset="0"/>
                <a:cs typeface="Times New Roman" panose="02020603050405020304" pitchFamily="18" charset="0"/>
              </a:rPr>
              <a:t>м/с. </a:t>
            </a:r>
            <a:r>
              <a:rPr lang="kk-KZ" sz="1200" dirty="0">
                <a:solidFill>
                  <a:prstClr val="black"/>
                </a:solidFill>
                <a:latin typeface="Times New Roman" pitchFamily="18" charset="0"/>
                <a:cs typeface="Times New Roman" pitchFamily="18" charset="0"/>
              </a:rPr>
              <a:t>Ауа температурасы түнде 33-35°, күндіз 25-27° аяз.</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indent="185738" algn="just"/>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29 қарашаға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28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29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ru-RU" sz="1200" dirty="0" err="1">
                <a:solidFill>
                  <a:prstClr val="black"/>
                </a:solidFill>
                <a:latin typeface="Times New Roman" pitchFamily="18" charset="0"/>
                <a:cs typeface="Times New Roman" pitchFamily="18" charset="0"/>
              </a:rPr>
              <a:t>Жауын-шашынсыз</a:t>
            </a:r>
            <a:r>
              <a:rPr lang="kk-KZ" sz="1200" dirty="0">
                <a:solidFill>
                  <a:prstClr val="black"/>
                </a:solidFill>
                <a:latin typeface="Times New Roman" pitchFamily="18" charset="0"/>
                <a:cs typeface="Times New Roman" pitchFamily="18" charset="0"/>
              </a:rPr>
              <a:t>. Жел солтүстік-шығыстан 0-5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a:solidFill>
                  <a:prstClr val="black"/>
                </a:solidFill>
                <a:latin typeface="Times New Roman" pitchFamily="18" charset="0"/>
                <a:cs typeface="Times New Roman" pitchFamily="18" charset="0"/>
              </a:rPr>
              <a:t> 34-36°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p:txBody>
      </p:sp>
      <p:sp>
        <p:nvSpPr>
          <p:cNvPr id="20" name="TextBox 13"/>
          <p:cNvSpPr txBox="1"/>
          <p:nvPr/>
        </p:nvSpPr>
        <p:spPr>
          <a:xfrm>
            <a:off x="5017183" y="2246741"/>
            <a:ext cx="4680169" cy="830997"/>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just"/>
            <a:r>
              <a:rPr lang="ru-RU" sz="1200" dirty="0">
                <a:solidFill>
                  <a:prstClr val="black"/>
                </a:solidFill>
                <a:latin typeface="Times New Roman" panose="02020603050405020304" pitchFamily="18" charset="0"/>
                <a:cs typeface="Times New Roman" panose="02020603050405020304" pitchFamily="18" charset="0"/>
              </a:rPr>
              <a:t>   28 </a:t>
            </a:r>
            <a:r>
              <a:rPr lang="kk-KZ" sz="1200" dirty="0">
                <a:solidFill>
                  <a:prstClr val="black"/>
                </a:solidFill>
                <a:latin typeface="Times New Roman" panose="02020603050405020304" pitchFamily="18" charset="0"/>
                <a:cs typeface="Times New Roman" panose="02020603050405020304" pitchFamily="18" charset="0"/>
              </a:rPr>
              <a:t>қарашада 2022 жылы метеорологиялық жағдайлар қала атмосферасында ластаушы заттардың жиналуына ықпал етеді. Жалпы қала бойынша ауаның ластану деңгейі жоғары болады деп күтілуде.</a:t>
            </a:r>
          </a:p>
        </p:txBody>
      </p:sp>
      <p:sp>
        <p:nvSpPr>
          <p:cNvPr id="22" name="TextBox 13"/>
          <p:cNvSpPr txBox="1"/>
          <p:nvPr/>
        </p:nvSpPr>
        <p:spPr>
          <a:xfrm>
            <a:off x="5009244" y="3204619"/>
            <a:ext cx="4680169" cy="276999"/>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prstClr val="black"/>
                </a:solidFill>
                <a:latin typeface="Times New Roman" panose="02020603050405020304" pitchFamily="18" charset="0"/>
                <a:cs typeface="Times New Roman" panose="02020603050405020304" pitchFamily="18" charset="0"/>
              </a:rPr>
              <a:t>2-дәрежелі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жарияланады</a:t>
            </a:r>
            <a:r>
              <a:rPr lang="ru-RU" sz="1200" dirty="0">
                <a:solidFill>
                  <a:prstClr val="black"/>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Өскемен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жай-күйін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жағалауы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бақылайтын</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бекетте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-Рабочая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6</a:t>
            </a: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Қайсенов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30</a:t>
            </a:r>
          </a:p>
          <a:p>
            <a:pPr algn="just"/>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бекет-Мұхамеджан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Тынышпаев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126</a:t>
            </a:r>
          </a:p>
          <a:p>
            <a:pPr algn="just"/>
            <a:r>
              <a:rPr lang="ru-RU" altLang="ru-RU" sz="1200" dirty="0">
                <a:solidFill>
                  <a:srgbClr val="000000"/>
                </a:solidFill>
                <a:latin typeface="Times New Roman" panose="02020603050405020304" pitchFamily="18" charset="0"/>
                <a:cs typeface="Times New Roman" panose="02020603050405020304" pitchFamily="18" charset="0"/>
              </a:rPr>
              <a:t>№ 8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-Егоров к - </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6</a:t>
            </a:r>
          </a:p>
          <a:p>
            <a:pPr algn="just"/>
            <a:r>
              <a:rPr lang="ru-RU" altLang="ru-RU" sz="1200" dirty="0">
                <a:solidFill>
                  <a:srgbClr val="000000"/>
                </a:solidFill>
                <a:latin typeface="Times New Roman" panose="02020603050405020304" pitchFamily="18" charset="0"/>
                <a:cs typeface="Times New Roman" panose="02020603050405020304" pitchFamily="18" charset="0"/>
              </a:rPr>
              <a:t>№ 12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12</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-Лев Толстой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18</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бекет-Шәкәрім</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79</a:t>
            </a:r>
            <a:endParaRPr lang="ru-RU" altLang="ru-RU" sz="1200" dirty="0"/>
          </a:p>
        </p:txBody>
      </p:sp>
      <p:sp>
        <p:nvSpPr>
          <p:cNvPr id="23" name="Прямоугольник 13"/>
          <p:cNvSpPr/>
          <p:nvPr/>
        </p:nvSpPr>
        <p:spPr>
          <a:xfrm>
            <a:off x="4937125" y="6017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26729" y="4348979"/>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1354253118"/>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89"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29068" y="6479787"/>
            <a:ext cx="4974675"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85563" y="6233399"/>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42755447"/>
              </p:ext>
            </p:extLst>
          </p:nvPr>
        </p:nvGraphicFramePr>
        <p:xfrm>
          <a:off x="5332652" y="517138"/>
          <a:ext cx="4167505" cy="772416"/>
        </p:xfrm>
        <a:graphic>
          <a:graphicData uri="http://schemas.openxmlformats.org/drawingml/2006/table">
            <a:tbl>
              <a:tblPr/>
              <a:tblGrid>
                <a:gridCol w="1241828">
                  <a:extLst>
                    <a:ext uri="{9D8B030D-6E8A-4147-A177-3AD203B41FA5}">
                      <a16:colId xmlns:a16="http://schemas.microsoft.com/office/drawing/2014/main" val="20000"/>
                    </a:ext>
                  </a:extLst>
                </a:gridCol>
                <a:gridCol w="2925677">
                  <a:extLst>
                    <a:ext uri="{9D8B030D-6E8A-4147-A177-3AD203B41FA5}">
                      <a16:colId xmlns:a16="http://schemas.microsoft.com/office/drawing/2014/main" val="20001"/>
                    </a:ext>
                  </a:extLst>
                </a:gridCol>
              </a:tblGrid>
              <a:tr h="9753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673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37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9074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0,35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0379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5014538" y="201901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56765653"/>
              </p:ext>
            </p:extLst>
          </p:nvPr>
        </p:nvGraphicFramePr>
        <p:xfrm>
          <a:off x="5072562" y="235771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45062" y="442592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3" name="TextBox 2">
            <a:extLst>
              <a:ext uri="{FF2B5EF4-FFF2-40B4-BE49-F238E27FC236}">
                <a16:creationId xmlns:a16="http://schemas.microsoft.com/office/drawing/2014/main" id="{92BBA4EB-2528-2FCB-3C86-27D247849D24}"/>
              </a:ext>
            </a:extLst>
          </p:cNvPr>
          <p:cNvSpPr txBox="1"/>
          <p:nvPr/>
        </p:nvSpPr>
        <p:spPr>
          <a:xfrm>
            <a:off x="235109" y="385921"/>
            <a:ext cx="4653099" cy="2123658"/>
          </a:xfrm>
          <a:prstGeom prst="rect">
            <a:avLst/>
          </a:prstGeom>
          <a:noFill/>
        </p:spPr>
        <p:txBody>
          <a:bodyPr wrap="square">
            <a:spAutoFit/>
          </a:bodyPr>
          <a:lstStyle/>
          <a:p>
            <a:pPr algn="just"/>
            <a:r>
              <a:rPr lang="ru-RU" altLang="ru-RU" sz="1200" b="1" dirty="0">
                <a:solidFill>
                  <a:srgbClr val="000000"/>
                </a:solidFill>
                <a:latin typeface="Times New Roman" panose="02020603050405020304" pitchFamily="18" charset="0"/>
                <a:cs typeface="Times New Roman" panose="02020603050405020304" pitchFamily="18" charset="0"/>
                <a:sym typeface="+mn-ea"/>
              </a:rPr>
              <a:t>ӘР ТҮРЛІ ДӘРЕЖЕЛІ НМУ ТУРАЛЫ ЕСКЕРТУЛЕР</a:t>
            </a:r>
            <a:br>
              <a:rPr lang="ru-RU" altLang="ru-RU" sz="1200" b="1" dirty="0">
                <a:solidFill>
                  <a:srgbClr val="000000"/>
                </a:solidFill>
                <a:latin typeface="Times New Roman" panose="02020603050405020304" pitchFamily="18" charset="0"/>
                <a:cs typeface="Times New Roman" panose="02020603050405020304" pitchFamily="18" charset="0"/>
                <a:sym typeface="+mn-ea"/>
              </a:rPr>
            </a:br>
            <a:r>
              <a:rPr lang="ru-RU" altLang="ru-RU" sz="1200" b="1" dirty="0">
                <a:solidFill>
                  <a:srgbClr val="000000"/>
                </a:solidFill>
                <a:latin typeface="Times New Roman" panose="02020603050405020304" pitchFamily="18" charset="0"/>
                <a:cs typeface="Times New Roman" panose="02020603050405020304" pitchFamily="18" charset="0"/>
                <a:sym typeface="+mn-ea"/>
              </a:rPr>
              <a:t> БЕРГЕН КЕЗДЕ КЕЛЕСІ ШАРАЛАРДЫ ҰСТАНУ </a:t>
            </a:r>
            <a:br>
              <a:rPr lang="ru-RU" altLang="ru-RU" sz="1200" b="1" dirty="0">
                <a:solidFill>
                  <a:srgbClr val="000000"/>
                </a:solidFill>
                <a:latin typeface="Times New Roman" panose="02020603050405020304" pitchFamily="18" charset="0"/>
                <a:cs typeface="Times New Roman" panose="02020603050405020304" pitchFamily="18" charset="0"/>
                <a:sym typeface="+mn-ea"/>
              </a:rPr>
            </a:br>
            <a:r>
              <a:rPr lang="ru-RU" altLang="ru-RU" sz="1200" b="1" dirty="0">
                <a:solidFill>
                  <a:srgbClr val="000000"/>
                </a:solidFill>
                <a:latin typeface="Times New Roman" panose="02020603050405020304" pitchFamily="18" charset="0"/>
                <a:cs typeface="Times New Roman" panose="02020603050405020304" pitchFamily="18" charset="0"/>
                <a:sym typeface="+mn-ea"/>
              </a:rPr>
              <a:t>ҰСЫНЫЛАДЫ</a:t>
            </a:r>
            <a:br>
              <a:rPr lang="ru-RU" altLang="ru-RU" sz="1200" b="1" dirty="0"/>
            </a:br>
            <a:r>
              <a:rPr lang="ru-RU" sz="1200" dirty="0">
                <a:latin typeface="Times New Roman" panose="02020603050405020304" pitchFamily="18" charset="0"/>
                <a:cs typeface="Times New Roman" panose="02020603050405020304" pitchFamily="18" charset="0"/>
              </a:rPr>
              <a:t>-</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әсіресе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автотрассалардың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немесе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басқа</a:t>
            </a:r>
            <a:r>
              <a:rPr lang="ru-RU" sz="1200" dirty="0">
                <a:latin typeface="Times New Roman" panose="02020603050405020304" pitchFamily="18" charset="0"/>
                <a:cs typeface="Times New Roman" panose="02020603050405020304" pitchFamily="18" charset="0"/>
              </a:rPr>
              <a:t> да </a:t>
            </a:r>
            <a:r>
              <a:rPr lang="ru-RU" sz="1200" dirty="0" err="1">
                <a:latin typeface="Times New Roman" panose="02020603050405020304" pitchFamily="18" charset="0"/>
                <a:cs typeface="Times New Roman" panose="02020603050405020304" pitchFamily="18" charset="0"/>
              </a:rPr>
              <a:t>ластану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көздерінің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жанында</a:t>
            </a:r>
            <a:r>
              <a:rPr lang="ru-RU" sz="1200" dirty="0">
                <a:latin typeface="Times New Roman" panose="02020603050405020304" pitchFamily="18" charset="0"/>
                <a:cs typeface="Times New Roman" panose="02020603050405020304" pitchFamily="18" charset="0"/>
              </a:rPr>
              <a:t> болу </a:t>
            </a:r>
            <a:r>
              <a:rPr lang="ru-RU" sz="1200" dirty="0" err="1">
                <a:latin typeface="Times New Roman" panose="02020603050405020304" pitchFamily="18" charset="0"/>
                <a:cs typeface="Times New Roman" panose="02020603050405020304" pitchFamily="18" charset="0"/>
              </a:rPr>
              <a:t>уақытын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қысқарту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Балалар</a:t>
            </a:r>
            <a:r>
              <a:rPr lang="ru-RU" sz="1200" dirty="0">
                <a:latin typeface="Times New Roman" panose="02020603050405020304" pitchFamily="18" charset="0"/>
                <a:cs typeface="Times New Roman" panose="02020603050405020304" pitchFamily="18" charset="0"/>
              </a:rPr>
              <a:t> мен </a:t>
            </a:r>
            <a:r>
              <a:rPr lang="ru-RU" sz="1200" dirty="0" err="1">
                <a:latin typeface="Times New Roman" panose="02020603050405020304" pitchFamily="18" charset="0"/>
                <a:cs typeface="Times New Roman" panose="02020603050405020304" pitchFamily="18" charset="0"/>
              </a:rPr>
              <a:t>жүкті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әйелдер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ұзақ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серуендеуден</a:t>
            </a:r>
            <a:r>
              <a:rPr lang="ru-RU" sz="1200" dirty="0">
                <a:latin typeface="Times New Roman" panose="02020603050405020304" pitchFamily="18" charset="0"/>
                <a:cs typeface="Times New Roman" panose="02020603050405020304" pitchFamily="18" charset="0"/>
              </a:rPr>
              <a:t> бас </a:t>
            </a:r>
            <a:r>
              <a:rPr lang="ru-RU" sz="1200" dirty="0" err="1">
                <a:latin typeface="Times New Roman" panose="02020603050405020304" pitchFamily="18" charset="0"/>
                <a:cs typeface="Times New Roman" panose="02020603050405020304" pitchFamily="18" charset="0"/>
              </a:rPr>
              <a:t>тартуы</a:t>
            </a:r>
            <a:r>
              <a:rPr lang="ru-RU" sz="1200" dirty="0">
                <a:latin typeface="Times New Roman" panose="02020603050405020304" pitchFamily="18" charset="0"/>
                <a:cs typeface="Times New Roman" panose="02020603050405020304" pitchFamily="18" charset="0"/>
              </a:rPr>
              <a:t> керек;</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өкпенің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жүрек-қан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тамырлары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аллергиялық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созылмалы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ауруларынан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зардап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шегетін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адамдарда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болған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кезде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өзімен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бірге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дәрілік</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препараттар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болуы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a:t>
            </a:r>
            <a:r>
              <a:rPr lang="ru-RU" sz="1200" dirty="0">
                <a:latin typeface="Times New Roman" panose="02020603050405020304" pitchFamily="18" charset="0"/>
                <a:cs typeface="Times New Roman" panose="02020603050405020304" pitchFamily="18" charset="0"/>
              </a:rPr>
              <a:t>;</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физикалық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белсенділікті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шектеңіз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Жабық</a:t>
            </a:r>
            <a:r>
              <a:rPr lang="ru-RU" sz="1200" dirty="0">
                <a:latin typeface="Times New Roman" panose="02020603050405020304" pitchFamily="18" charset="0"/>
                <a:cs typeface="Times New Roman" panose="02020603050405020304" pitchFamily="18" charset="0"/>
              </a:rPr>
              <a:t> спорт </a:t>
            </a:r>
            <a:r>
              <a:rPr lang="ru-RU" sz="1200" dirty="0" err="1">
                <a:latin typeface="Times New Roman" panose="02020603050405020304" pitchFamily="18" charset="0"/>
                <a:cs typeface="Times New Roman" panose="02020603050405020304" pitchFamily="18" charset="0"/>
              </a:rPr>
              <a:t>кешендерінде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дене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шынықтыру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және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спортпен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айналысу</a:t>
            </a:r>
            <a:r>
              <a:rPr lang="ru-RU" sz="1200" dirty="0">
                <a:latin typeface="Times New Roman" panose="02020603050405020304" pitchFamily="18" charset="0"/>
                <a:cs typeface="Times New Roman" panose="02020603050405020304" pitchFamily="18" charset="0"/>
              </a:rPr>
              <a:t>.</a:t>
            </a:r>
            <a:endParaRPr lang="ru-RU" sz="1200"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18892</TotalTime>
  <Words>678</Words>
  <Application>Microsoft Office PowerPoint</Application>
  <PresentationFormat>Лист A4 (210x297 мм)</PresentationFormat>
  <Paragraphs>104</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2660</cp:revision>
  <cp:lastPrinted>2021-07-01T03:56:27Z</cp:lastPrinted>
  <dcterms:created xsi:type="dcterms:W3CDTF">2018-03-27T06:03:00Z</dcterms:created>
  <dcterms:modified xsi:type="dcterms:W3CDTF">2022-11-27T10:52:49Z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