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9EDE0A8-080D-4BD3-9F22-66E26600106A}" v="1" dt="2022-11-27T09:51:53.13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7" d="100"/>
          <a:sy n="57" d="100"/>
        </p:scale>
        <p:origin x="442" y="43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C9EDE0A8-080D-4BD3-9F22-66E26600106A}"/>
    <pc:docChg chg="modSld">
      <pc:chgData name="Moldir" userId="df42278df007c026" providerId="LiveId" clId="{C9EDE0A8-080D-4BD3-9F22-66E26600106A}" dt="2022-11-27T09:52:00.671" v="1"/>
      <pc:docMkLst>
        <pc:docMk/>
      </pc:docMkLst>
      <pc:sldChg chg="modSp">
        <pc:chgData name="Moldir" userId="df42278df007c026" providerId="LiveId" clId="{C9EDE0A8-080D-4BD3-9F22-66E26600106A}" dt="2022-11-27T09:51:53.131" v="0"/>
        <pc:sldMkLst>
          <pc:docMk/>
          <pc:sldMk cId="0" sldId="261"/>
        </pc:sldMkLst>
        <pc:graphicFrameChg chg="mod">
          <ac:chgData name="Moldir" userId="df42278df007c026" providerId="LiveId" clId="{C9EDE0A8-080D-4BD3-9F22-66E26600106A}" dt="2022-11-27T09:51:53.131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C9EDE0A8-080D-4BD3-9F22-66E26600106A}" dt="2022-11-27T09:52:00.671" v="1"/>
        <pc:sldMkLst>
          <pc:docMk/>
          <pc:sldMk cId="334028445" sldId="265"/>
        </pc:sldMkLst>
        <pc:spChg chg="mod">
          <ac:chgData name="Moldir" userId="df42278df007c026" providerId="LiveId" clId="{C9EDE0A8-080D-4BD3-9F22-66E26600106A}" dt="2022-11-27T09:52:00.671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Балхаш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36331374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№331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Балхаш  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3000" y="116256"/>
            <a:ext cx="482441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Балхаш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28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Небольшая 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восточный 9-14, порывы 15-20 м/с. Температура воздуха ночью 17-19, днем 9-11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29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28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29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Малооблачно, без осадков. </a:t>
            </a:r>
            <a:r>
              <a:rPr lang="ru-RU" sz="11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етер северо-восточный 9-14, порывы 18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15-17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3002" y="2030800"/>
            <a:ext cx="4824412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28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ноября,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29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5081588" y="3428207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Балхаш</a:t>
            </a:r>
          </a:p>
          <a:p>
            <a:pPr algn="ctr"/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27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2665208"/>
              </p:ext>
            </p:extLst>
          </p:nvPr>
        </p:nvGraphicFramePr>
        <p:xfrm>
          <a:off x="5081588" y="4015766"/>
          <a:ext cx="4623703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917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1948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5047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42113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262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6518151"/>
                  </a:ext>
                </a:extLst>
              </a:tr>
              <a:tr h="229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39924669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34115" y="3139168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9" y="4595259"/>
            <a:ext cx="4819286" cy="120032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Балхаш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микрорайон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Сабитовой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 (район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сш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№ 16);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2 - улица Ленина, южнее дома №10.</a:t>
            </a:r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Томпиева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севернее дома №4;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ул. Сейфуллина (больничный городок, район СЭС)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53764"/>
            <a:ext cx="4851126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3523" y="4274698"/>
            <a:ext cx="4291013" cy="1913221"/>
            <a:chOff x="531522" y="3799939"/>
            <a:chExt cx="4291013" cy="2098406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077010"/>
              <a:ext cx="1896673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7999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7875" y="1321173"/>
            <a:ext cx="481366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3962179663"/>
              </p:ext>
            </p:extLst>
          </p:nvPr>
        </p:nvGraphicFramePr>
        <p:xfrm>
          <a:off x="5030267" y="487504"/>
          <a:ext cx="4651469" cy="806529"/>
        </p:xfrm>
        <a:graphic>
          <a:graphicData uri="http://schemas.openxmlformats.org/drawingml/2006/table">
            <a:tbl>
              <a:tblPr/>
              <a:tblGrid>
                <a:gridCol w="10875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6387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8651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035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38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0,15 ≤ Р &lt; 0,26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54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0,26 ≤ Р &lt; 0,35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20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4" name="Прямоугольник 23"/>
          <p:cNvSpPr/>
          <p:nvPr/>
        </p:nvSpPr>
        <p:spPr>
          <a:xfrm>
            <a:off x="4952106" y="2060277"/>
            <a:ext cx="481971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97003418"/>
              </p:ext>
            </p:extLst>
          </p:nvPr>
        </p:nvGraphicFramePr>
        <p:xfrm>
          <a:off x="5017189" y="2316457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4960949" y="453223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14840</TotalTime>
  <Words>643</Words>
  <Application>Microsoft Office PowerPoint</Application>
  <PresentationFormat>Лист A4 (210x297 мм)</PresentationFormat>
  <Paragraphs>106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2506</cp:revision>
  <cp:lastPrinted>2021-07-01T03:56:27Z</cp:lastPrinted>
  <dcterms:created xsi:type="dcterms:W3CDTF">2018-03-27T06:03:00Z</dcterms:created>
  <dcterms:modified xsi:type="dcterms:W3CDTF">2022-11-27T09:52:01Z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