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ppt/changesInfos/changesInfo1.xml" ContentType="application/vnd.ms-powerpoint.changesinfo+xml"/>
  <Override PartName="/docProps/core.xml" ContentType="application/vnd.openxmlformats-package.core-properties+xml"/>
  <Override PartName="/docProps/app.xml" ContentType="application/vnd.openxmlformats-officedocument.extended-properties+xml"/>
  <Override PartName="/docProps/custom.xml" ContentType="application/vnd.openxmlformats-officedocument.custom-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 Id="rId4" Type="http://schemas.openxmlformats.org/officeDocument/2006/relationships/custom-properties" Target="docProps/custom.xml"/></Relationships>
</file>

<file path=ppt/presentation.xml><?xml version="1.0" encoding="utf-8"?>
<p:presentation xmlns:a="http://schemas.openxmlformats.org/drawingml/2006/main" xmlns:r="http://schemas.openxmlformats.org/officeDocument/2006/relationships" xmlns:p="http://schemas.openxmlformats.org/presentationml/2006/main">
  <p:sldMasterIdLst>
    <p:sldMasterId id="2147483648" r:id="rId1"/>
  </p:sldMasterIdLst>
  <p:notesMasterIdLst>
    <p:notesMasterId r:id="rId4"/>
  </p:notesMasterIdLst>
  <p:sldIdLst>
    <p:sldId id="261" r:id="rId2"/>
    <p:sldId id="265" r:id="rId3"/>
  </p:sldIdLst>
  <p:sldSz cx="9906000" cy="6858000" type="A4"/>
  <p:notesSz cx="6797675" cy="9926638"/>
  <p:defaultTextStyle>
    <a:defPPr>
      <a:defRPr lang="ru-RU"/>
    </a:defPPr>
    <a:lvl1pPr marL="0" lvl="0"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vl6pPr marL="2286000" lvl="5"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6pPr>
    <a:lvl7pPr marL="2743200" lvl="6"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7pPr>
    <a:lvl8pPr marL="3200400" lvl="7"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8pPr>
    <a:lvl9pPr marL="3657600" lvl="8"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9pPr>
  </p:defaultTextStyle>
  <p:extLst>
    <p:ext uri="{EFAFB233-063F-42B5-8137-9DF3F51BA10A}">
      <p15:sldGuideLst xmlns:p15="http://schemas.microsoft.com/office/powerpoint/2012/main">
        <p15:guide id="1" orient="horz" pos="2159">
          <p15:clr>
            <a:srgbClr val="A4A3A4"/>
          </p15:clr>
        </p15:guide>
        <p15:guide id="2" pos="3102">
          <p15:clr>
            <a:srgbClr val="A4A3A4"/>
          </p15:clr>
        </p15:guide>
      </p15:sld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clrMru>
    <a:srgbClr val="99CC00"/>
    <a:srgbClr val="FF9900"/>
    <a:srgbClr val="F2902E"/>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a:tblStyle styleId="{5C22544A-7EE6-4342-B048-85BDC9FD1C3A}" styleName="Средний стиль 2 — акцент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p:normalViewPr vertBarState="minimized" horzBarState="maximized">
    <p:restoredLeft sz="15620"/>
    <p:restoredTop sz="94660"/>
  </p:normalViewPr>
  <p:slideViewPr>
    <p:cSldViewPr showGuides="1">
      <p:cViewPr varScale="1">
        <p:scale>
          <a:sx n="50" d="100"/>
          <a:sy n="50" d="100"/>
        </p:scale>
        <p:origin x="490" y="62"/>
      </p:cViewPr>
      <p:guideLst>
        <p:guide orient="horz" pos="2159"/>
        <p:guide pos="3102"/>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tableStyles" Target="tableStyles.xml"/><Relationship Id="rId3" Type="http://schemas.openxmlformats.org/officeDocument/2006/relationships/slide" Target="slides/slide2.xml"/><Relationship Id="rId7" Type="http://schemas.openxmlformats.org/officeDocument/2006/relationships/theme" Target="theme/theme1.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viewProps" Target="viewProps.xml"/><Relationship Id="rId5" Type="http://schemas.openxmlformats.org/officeDocument/2006/relationships/presProps" Target="presProps.xml"/><Relationship Id="rId4" Type="http://schemas.openxmlformats.org/officeDocument/2006/relationships/notesMaster" Target="notesMasters/notesMaster1.xml"/><Relationship Id="rId9" Type="http://schemas.microsoft.com/office/2016/11/relationships/changesInfo" Target="changesInfos/changesInfo1.xml"/></Relationships>
</file>

<file path=ppt/changesInfos/changesInfo1.xml><?xml version="1.0" encoding="utf-8"?>
<pc:chgInfo xmlns:a="http://schemas.openxmlformats.org/drawingml/2006/main" xmlns:r="http://schemas.openxmlformats.org/officeDocument/2006/relationships" xmlns:ac="http://schemas.microsoft.com/office/drawing/2013/main/command" xmlns:pc="http://schemas.microsoft.com/office/powerpoint/2013/main/command">
  <pc:docChgLst>
    <pc:chgData name="Moldir" userId="df42278df007c026" providerId="LiveId" clId="{CB28C0EC-30DE-46FC-A7BC-6F26CF939159}"/>
    <pc:docChg chg="custSel modSld">
      <pc:chgData name="Moldir" userId="df42278df007c026" providerId="LiveId" clId="{CB28C0EC-30DE-46FC-A7BC-6F26CF939159}" dt="2022-11-27T10:38:34.157" v="42" actId="14100"/>
      <pc:docMkLst>
        <pc:docMk/>
      </pc:docMkLst>
      <pc:sldChg chg="modSp mod">
        <pc:chgData name="Moldir" userId="df42278df007c026" providerId="LiveId" clId="{CB28C0EC-30DE-46FC-A7BC-6F26CF939159}" dt="2022-11-27T10:38:01.832" v="38" actId="20577"/>
        <pc:sldMkLst>
          <pc:docMk/>
          <pc:sldMk cId="0" sldId="261"/>
        </pc:sldMkLst>
        <pc:spChg chg="mod">
          <ac:chgData name="Moldir" userId="df42278df007c026" providerId="LiveId" clId="{CB28C0EC-30DE-46FC-A7BC-6F26CF939159}" dt="2022-11-27T10:38:01.832" v="38" actId="20577"/>
          <ac:spMkLst>
            <pc:docMk/>
            <pc:sldMk cId="0" sldId="261"/>
            <ac:spMk id="14" creationId="{00000000-0000-0000-0000-000000000000}"/>
          </ac:spMkLst>
        </pc:spChg>
        <pc:graphicFrameChg chg="modGraphic">
          <ac:chgData name="Moldir" userId="df42278df007c026" providerId="LiveId" clId="{CB28C0EC-30DE-46FC-A7BC-6F26CF939159}" dt="2022-11-27T10:36:11.885" v="32" actId="20577"/>
          <ac:graphicFrameMkLst>
            <pc:docMk/>
            <pc:sldMk cId="0" sldId="261"/>
            <ac:graphicFrameMk id="15" creationId="{94CC0974-E1E4-47F3-9A8B-49A879A3B96B}"/>
          </ac:graphicFrameMkLst>
        </pc:graphicFrameChg>
      </pc:sldChg>
      <pc:sldChg chg="addSp delSp modSp mod">
        <pc:chgData name="Moldir" userId="df42278df007c026" providerId="LiveId" clId="{CB28C0EC-30DE-46FC-A7BC-6F26CF939159}" dt="2022-11-27T10:38:34.157" v="42" actId="14100"/>
        <pc:sldMkLst>
          <pc:docMk/>
          <pc:sldMk cId="334028445" sldId="265"/>
        </pc:sldMkLst>
        <pc:spChg chg="add mod">
          <ac:chgData name="Moldir" userId="df42278df007c026" providerId="LiveId" clId="{CB28C0EC-30DE-46FC-A7BC-6F26CF939159}" dt="2022-11-27T10:38:34.157" v="42" actId="14100"/>
          <ac:spMkLst>
            <pc:docMk/>
            <pc:sldMk cId="334028445" sldId="265"/>
            <ac:spMk id="3" creationId="{1D39F280-6F79-CA66-F399-F00DF235AC7B}"/>
          </ac:spMkLst>
        </pc:spChg>
        <pc:spChg chg="del">
          <ac:chgData name="Moldir" userId="df42278df007c026" providerId="LiveId" clId="{CB28C0EC-30DE-46FC-A7BC-6F26CF939159}" dt="2022-11-27T10:36:52.396" v="34" actId="478"/>
          <ac:spMkLst>
            <pc:docMk/>
            <pc:sldMk cId="334028445" sldId="265"/>
            <ac:spMk id="16" creationId="{E1A8E3C0-CFA9-44DB-A7DD-D1427BEBA2CE}"/>
          </ac:spMkLst>
        </pc:spChg>
        <pc:spChg chg="mod">
          <ac:chgData name="Moldir" userId="df42278df007c026" providerId="LiveId" clId="{CB28C0EC-30DE-46FC-A7BC-6F26CF939159}" dt="2022-11-27T10:36:59.524" v="36" actId="20577"/>
          <ac:spMkLst>
            <pc:docMk/>
            <pc:sldMk cId="334028445" sldId="265"/>
            <ac:spMk id="19" creationId="{00000000-0000-0000-0000-000000000000}"/>
          </ac:spMkLst>
        </pc:spChg>
        <pc:spChg chg="del">
          <ac:chgData name="Moldir" userId="df42278df007c026" providerId="LiveId" clId="{CB28C0EC-30DE-46FC-A7BC-6F26CF939159}" dt="2022-11-27T10:36:50.998" v="33" actId="478"/>
          <ac:spMkLst>
            <pc:docMk/>
            <pc:sldMk cId="334028445" sldId="265"/>
            <ac:spMk id="24" creationId="{00000000-0000-0000-0000-000000000000}"/>
          </ac:spMkLst>
        </pc:spChg>
      </pc:sldChg>
    </pc:docChg>
  </pc:docChgLst>
</pc:chgInfo>
</file>

<file path=ppt/media/image1.jpe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2" name="Верхний колонтитул 1"/>
          <p:cNvSpPr>
            <a:spLocks noGrp="1"/>
          </p:cNvSpPr>
          <p:nvPr>
            <p:ph type="hdr" sz="quarter"/>
          </p:nvPr>
        </p:nvSpPr>
        <p:spPr>
          <a:xfrm>
            <a:off x="1" y="1"/>
            <a:ext cx="2946275" cy="498366"/>
          </a:xfrm>
          <a:prstGeom prst="rect">
            <a:avLst/>
          </a:prstGeom>
        </p:spPr>
        <p:txBody>
          <a:bodyPr vert="horz" wrap="square" lIns="93763" tIns="46882" rIns="93763" bIns="46882" numCol="1" anchor="t" anchorCtr="0" compatLnSpc="1"/>
          <a:lstStyle>
            <a:lvl1pPr>
              <a:defRPr sz="1300" smtClean="0"/>
            </a:lvl1pPr>
          </a:lstStyle>
          <a:p>
            <a:pPr defTabSz="937630">
              <a:defRPr/>
            </a:pPr>
            <a:endParaRPr lang="ru-RU" altLang="en-US" dirty="0">
              <a:cs typeface="Arial" panose="020B0604020202020204" pitchFamily="34" charset="0"/>
            </a:endParaRPr>
          </a:p>
        </p:txBody>
      </p:sp>
      <p:sp>
        <p:nvSpPr>
          <p:cNvPr id="3" name="Дата 2"/>
          <p:cNvSpPr>
            <a:spLocks noGrp="1"/>
          </p:cNvSpPr>
          <p:nvPr>
            <p:ph type="dt" idx="1"/>
          </p:nvPr>
        </p:nvSpPr>
        <p:spPr>
          <a:xfrm>
            <a:off x="3849862" y="1"/>
            <a:ext cx="2946275" cy="498366"/>
          </a:xfrm>
          <a:prstGeom prst="rect">
            <a:avLst/>
          </a:prstGeom>
        </p:spPr>
        <p:txBody>
          <a:bodyPr vert="horz" wrap="square" lIns="93763" tIns="46882" rIns="93763" bIns="46882" numCol="1" anchor="t" anchorCtr="0" compatLnSpc="1"/>
          <a:lstStyle>
            <a:lvl1pPr algn="r">
              <a:defRPr sz="1300" smtClean="0"/>
            </a:lvl1pPr>
          </a:lstStyle>
          <a:p>
            <a:pPr defTabSz="937630">
              <a:defRPr/>
            </a:pPr>
            <a:endParaRPr lang="ru-RU" altLang="en-US" dirty="0">
              <a:cs typeface="Arial" panose="020B0604020202020204" pitchFamily="34" charset="0"/>
            </a:endParaRPr>
          </a:p>
        </p:txBody>
      </p:sp>
      <p:sp>
        <p:nvSpPr>
          <p:cNvPr id="6148" name="Образ слайда 3"/>
          <p:cNvSpPr>
            <a:spLocks noGrp="1" noRot="1" noChangeAspect="1"/>
          </p:cNvSpPr>
          <p:nvPr>
            <p:ph type="sldImg"/>
          </p:nvPr>
        </p:nvSpPr>
        <p:spPr>
          <a:xfrm>
            <a:off x="981075" y="1239838"/>
            <a:ext cx="4835525" cy="3349625"/>
          </a:xfrm>
          <a:prstGeom prst="rect">
            <a:avLst/>
          </a:prstGeom>
          <a:noFill/>
          <a:ln w="12700" cap="flat" cmpd="sng">
            <a:solidFill>
              <a:srgbClr val="000000"/>
            </a:solidFill>
            <a:prstDash val="solid"/>
            <a:round/>
            <a:headEnd type="none" w="med" len="med"/>
            <a:tailEnd type="none" w="med" len="med"/>
          </a:ln>
        </p:spPr>
      </p:sp>
      <p:sp>
        <p:nvSpPr>
          <p:cNvPr id="2053" name="Заметки 4"/>
          <p:cNvSpPr>
            <a:spLocks noGrp="1" noChangeArrowheads="1"/>
          </p:cNvSpPr>
          <p:nvPr>
            <p:ph type="body" sz="quarter" idx="4294967295"/>
          </p:nvPr>
        </p:nvSpPr>
        <p:spPr bwMode="auto">
          <a:xfrm>
            <a:off x="680384" y="4776857"/>
            <a:ext cx="5436908" cy="3908952"/>
          </a:xfrm>
          <a:prstGeom prst="rect">
            <a:avLst/>
          </a:prstGeom>
          <a:noFill/>
          <a:ln w="9525">
            <a:noFill/>
            <a:miter lim="800000"/>
          </a:ln>
        </p:spPr>
        <p:txBody>
          <a:bodyPr vert="horz" wrap="square" lIns="93763" tIns="46882" rIns="93763" bIns="46882" numCol="1" anchor="t" anchorCtr="0" compatLnSpc="1"/>
          <a:lstStyle/>
          <a:p>
            <a:pPr marL="0" marR="0" lvl="0" indent="0" algn="l" defTabSz="937630" rtl="0" eaLnBrk="0" fontAlgn="base" latinLnBrk="0" hangingPunct="0">
              <a:lnSpc>
                <a:spcPct val="100000"/>
              </a:lnSpc>
              <a:spcBef>
                <a:spcPct val="0"/>
              </a:spcBef>
              <a:spcAft>
                <a:spcPct val="0"/>
              </a:spcAft>
              <a:buClrTx/>
              <a:buSzTx/>
              <a:buFontTx/>
              <a:buNone/>
              <a:defRPr/>
            </a:pPr>
            <a:r>
              <a:rPr kumimoji="0" lang="ru-RU" altLang="en-US" sz="1300" b="0" i="0" u="none" strike="noStrike" kern="1200" cap="none" spc="0" normalizeH="0" baseline="0" noProof="0" dirty="0">
                <a:ln>
                  <a:noFill/>
                </a:ln>
                <a:solidFill>
                  <a:schemeClr val="tx1"/>
                </a:solidFill>
                <a:effectLst/>
                <a:uLnTx/>
                <a:uFillTx/>
                <a:latin typeface="+mn-lt"/>
                <a:ea typeface="+mn-ea"/>
                <a:cs typeface="+mn-cs"/>
              </a:rPr>
              <a:t>Образец текста</a:t>
            </a:r>
          </a:p>
          <a:p>
            <a:pPr marL="468814" marR="0" lvl="1" indent="0" algn="l" defTabSz="937630" rtl="0" eaLnBrk="0" fontAlgn="base" latinLnBrk="0" hangingPunct="0">
              <a:lnSpc>
                <a:spcPct val="100000"/>
              </a:lnSpc>
              <a:spcBef>
                <a:spcPct val="0"/>
              </a:spcBef>
              <a:spcAft>
                <a:spcPct val="0"/>
              </a:spcAft>
              <a:buClrTx/>
              <a:buSzTx/>
              <a:buFontTx/>
              <a:buNone/>
              <a:defRPr/>
            </a:pPr>
            <a:r>
              <a:rPr kumimoji="0" lang="ru-RU" altLang="en-US" sz="1300" b="0" i="0" u="none" strike="noStrike" kern="1200" cap="none" spc="0" normalizeH="0" baseline="0" noProof="0" dirty="0">
                <a:ln>
                  <a:noFill/>
                </a:ln>
                <a:solidFill>
                  <a:schemeClr val="tx1"/>
                </a:solidFill>
                <a:effectLst/>
                <a:uLnTx/>
                <a:uFillTx/>
                <a:latin typeface="+mn-lt"/>
                <a:ea typeface="+mn-ea"/>
                <a:cs typeface="+mn-cs"/>
              </a:rPr>
              <a:t>Второй уровень</a:t>
            </a:r>
          </a:p>
          <a:p>
            <a:pPr marL="937630" marR="0" lvl="2" indent="0" algn="l" defTabSz="937630" rtl="0" eaLnBrk="0" fontAlgn="base" latinLnBrk="0" hangingPunct="0">
              <a:lnSpc>
                <a:spcPct val="100000"/>
              </a:lnSpc>
              <a:spcBef>
                <a:spcPct val="0"/>
              </a:spcBef>
              <a:spcAft>
                <a:spcPct val="0"/>
              </a:spcAft>
              <a:buClrTx/>
              <a:buSzTx/>
              <a:buFontTx/>
              <a:buNone/>
              <a:defRPr/>
            </a:pPr>
            <a:r>
              <a:rPr kumimoji="0" lang="ru-RU" altLang="en-US" sz="1300" b="0" i="0" u="none" strike="noStrike" kern="1200" cap="none" spc="0" normalizeH="0" baseline="0" noProof="0" dirty="0">
                <a:ln>
                  <a:noFill/>
                </a:ln>
                <a:solidFill>
                  <a:schemeClr val="tx1"/>
                </a:solidFill>
                <a:effectLst/>
                <a:uLnTx/>
                <a:uFillTx/>
                <a:latin typeface="+mn-lt"/>
                <a:ea typeface="+mn-ea"/>
                <a:cs typeface="+mn-cs"/>
              </a:rPr>
              <a:t>Третий уровень</a:t>
            </a:r>
          </a:p>
          <a:p>
            <a:pPr marL="1406444" marR="0" lvl="3" indent="0" algn="l" defTabSz="937630" rtl="0" eaLnBrk="0" fontAlgn="base" latinLnBrk="0" hangingPunct="0">
              <a:lnSpc>
                <a:spcPct val="100000"/>
              </a:lnSpc>
              <a:spcBef>
                <a:spcPct val="0"/>
              </a:spcBef>
              <a:spcAft>
                <a:spcPct val="0"/>
              </a:spcAft>
              <a:buClrTx/>
              <a:buSzTx/>
              <a:buFontTx/>
              <a:buNone/>
              <a:defRPr/>
            </a:pPr>
            <a:r>
              <a:rPr kumimoji="0" lang="ru-RU" altLang="en-US" sz="1300" b="0" i="0" u="none" strike="noStrike" kern="1200" cap="none" spc="0" normalizeH="0" baseline="0" noProof="0" dirty="0">
                <a:ln>
                  <a:noFill/>
                </a:ln>
                <a:solidFill>
                  <a:schemeClr val="tx1"/>
                </a:solidFill>
                <a:effectLst/>
                <a:uLnTx/>
                <a:uFillTx/>
                <a:latin typeface="+mn-lt"/>
                <a:ea typeface="+mn-ea"/>
                <a:cs typeface="+mn-cs"/>
              </a:rPr>
              <a:t>Четвертый уровень</a:t>
            </a:r>
          </a:p>
          <a:p>
            <a:pPr marL="1875259" marR="0" lvl="4" indent="0" algn="l" defTabSz="937630" rtl="0" eaLnBrk="0" fontAlgn="base" latinLnBrk="0" hangingPunct="0">
              <a:lnSpc>
                <a:spcPct val="100000"/>
              </a:lnSpc>
              <a:spcBef>
                <a:spcPct val="0"/>
              </a:spcBef>
              <a:spcAft>
                <a:spcPct val="0"/>
              </a:spcAft>
              <a:buClrTx/>
              <a:buSzTx/>
              <a:buFontTx/>
              <a:buNone/>
              <a:defRPr/>
            </a:pPr>
            <a:r>
              <a:rPr kumimoji="0" lang="ru-RU" altLang="en-US" sz="1300" b="0" i="0" u="none" strike="noStrike" kern="1200" cap="none" spc="0" normalizeH="0" baseline="0" noProof="0" dirty="0">
                <a:ln>
                  <a:noFill/>
                </a:ln>
                <a:solidFill>
                  <a:schemeClr val="tx1"/>
                </a:solidFill>
                <a:effectLst/>
                <a:uLnTx/>
                <a:uFillTx/>
                <a:latin typeface="+mn-lt"/>
                <a:ea typeface="+mn-ea"/>
                <a:cs typeface="+mn-cs"/>
              </a:rPr>
              <a:t>Пятый уровень</a:t>
            </a:r>
          </a:p>
        </p:txBody>
      </p:sp>
      <p:sp>
        <p:nvSpPr>
          <p:cNvPr id="6" name="Нижний колонтитул 5"/>
          <p:cNvSpPr>
            <a:spLocks noGrp="1"/>
          </p:cNvSpPr>
          <p:nvPr>
            <p:ph type="ftr" sz="quarter" idx="4"/>
          </p:nvPr>
        </p:nvSpPr>
        <p:spPr>
          <a:xfrm>
            <a:off x="1" y="9428273"/>
            <a:ext cx="2946275" cy="498366"/>
          </a:xfrm>
          <a:prstGeom prst="rect">
            <a:avLst/>
          </a:prstGeom>
        </p:spPr>
        <p:txBody>
          <a:bodyPr vert="horz" wrap="square" lIns="93763" tIns="46882" rIns="93763" bIns="46882" numCol="1" anchor="b" anchorCtr="0" compatLnSpc="1"/>
          <a:lstStyle>
            <a:lvl1pPr>
              <a:defRPr sz="1300" smtClean="0"/>
            </a:lvl1pPr>
          </a:lstStyle>
          <a:p>
            <a:pPr defTabSz="937630">
              <a:defRPr/>
            </a:pPr>
            <a:endParaRPr lang="ru-RU" altLang="en-US" dirty="0">
              <a:cs typeface="Arial" panose="020B0604020202020204" pitchFamily="34" charset="0"/>
            </a:endParaRPr>
          </a:p>
        </p:txBody>
      </p:sp>
      <p:sp>
        <p:nvSpPr>
          <p:cNvPr id="7" name="Номер слайда 6"/>
          <p:cNvSpPr>
            <a:spLocks noGrp="1"/>
          </p:cNvSpPr>
          <p:nvPr>
            <p:ph type="sldNum" sz="quarter" idx="5"/>
          </p:nvPr>
        </p:nvSpPr>
        <p:spPr>
          <a:xfrm>
            <a:off x="3849862" y="9428273"/>
            <a:ext cx="2946275" cy="498366"/>
          </a:xfrm>
          <a:prstGeom prst="rect">
            <a:avLst/>
          </a:prstGeom>
        </p:spPr>
        <p:txBody>
          <a:bodyPr vert="horz" wrap="square" lIns="93763" tIns="46882" rIns="93763" bIns="46882" numCol="1" anchor="b" anchorCtr="0" compatLnSpc="1"/>
          <a:lstStyle/>
          <a:p>
            <a:pPr lvl="0" algn="r" eaLnBrk="1" hangingPunct="1"/>
            <a:fld id="{9A0DB2DC-4C9A-4742-B13C-FB6460FD3503}" type="slidenum">
              <a:rPr lang="ru-RU" altLang="en-US" sz="1300" dirty="0"/>
              <a:pPr lvl="0" algn="r" eaLnBrk="1" hangingPunct="1"/>
              <a:t>‹#›</a:t>
            </a:fld>
            <a:endParaRPr lang="ru-RU" altLang="en-US" sz="1300" dirty="0"/>
          </a:p>
        </p:txBody>
      </p:sp>
    </p:spTree>
    <p:extLst>
      <p:ext uri="{BB962C8B-B14F-4D97-AF65-F5344CB8AC3E}">
        <p14:creationId xmlns:p14="http://schemas.microsoft.com/office/powerpoint/2010/main" val="2246862601"/>
      </p:ext>
    </p:extLst>
  </p:cSld>
  <p:clrMap bg1="lt1" tx1="dk1" bg2="lt2" tx2="dk2" accent1="accent1" accent2="accent2" accent3="accent3" accent4="accent4" accent5="accent5" accent6="accent6" hlink="hlink" folHlink="folHlink"/>
  <p:hf sldNum="0" hdr="0" ftr="0" dt="0"/>
  <p:notesStyle>
    <a:lvl1pPr algn="l" rtl="0" eaLnBrk="0" fontAlgn="base" hangingPunct="0">
      <a:spcBef>
        <a:spcPct val="0"/>
      </a:spcBef>
      <a:spcAft>
        <a:spcPct val="0"/>
      </a:spcAft>
      <a:defRPr sz="1200" kern="1200">
        <a:solidFill>
          <a:schemeClr val="tx1"/>
        </a:solidFill>
        <a:latin typeface="+mn-lt"/>
        <a:ea typeface="+mn-ea"/>
        <a:cs typeface="+mn-cs"/>
      </a:defRPr>
    </a:lvl1pPr>
    <a:lvl2pPr marL="457200" algn="l" rtl="0" eaLnBrk="0" fontAlgn="base" hangingPunct="0">
      <a:spcBef>
        <a:spcPct val="0"/>
      </a:spcBef>
      <a:spcAft>
        <a:spcPct val="0"/>
      </a:spcAft>
      <a:defRPr sz="1200" kern="1200">
        <a:solidFill>
          <a:schemeClr val="tx1"/>
        </a:solidFill>
        <a:latin typeface="+mn-lt"/>
        <a:ea typeface="+mn-ea"/>
        <a:cs typeface="+mn-cs"/>
      </a:defRPr>
    </a:lvl2pPr>
    <a:lvl3pPr marL="914400" algn="l" rtl="0" eaLnBrk="0" fontAlgn="base" hangingPunct="0">
      <a:spcBef>
        <a:spcPct val="0"/>
      </a:spcBef>
      <a:spcAft>
        <a:spcPct val="0"/>
      </a:spcAft>
      <a:defRPr sz="1200" kern="1200">
        <a:solidFill>
          <a:schemeClr val="tx1"/>
        </a:solidFill>
        <a:latin typeface="+mn-lt"/>
        <a:ea typeface="+mn-ea"/>
        <a:cs typeface="+mn-cs"/>
      </a:defRPr>
    </a:lvl3pPr>
    <a:lvl4pPr marL="1371600" algn="l" rtl="0" eaLnBrk="0" fontAlgn="base" hangingPunct="0">
      <a:spcBef>
        <a:spcPct val="0"/>
      </a:spcBef>
      <a:spcAft>
        <a:spcPct val="0"/>
      </a:spcAft>
      <a:defRPr sz="1200" kern="1200">
        <a:solidFill>
          <a:schemeClr val="tx1"/>
        </a:solidFill>
        <a:latin typeface="+mn-lt"/>
        <a:ea typeface="+mn-ea"/>
        <a:cs typeface="+mn-cs"/>
      </a:defRPr>
    </a:lvl4pPr>
    <a:lvl5pPr marL="1828800" algn="l" rtl="0" eaLnBrk="0" fontAlgn="base" hangingPunct="0">
      <a:spcBef>
        <a:spcPct val="0"/>
      </a:spcBef>
      <a:spcAft>
        <a:spcPct val="0"/>
      </a:spcAft>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Титульный слайд">
    <p:spTree>
      <p:nvGrpSpPr>
        <p:cNvPr id="1" name=""/>
        <p:cNvGrpSpPr/>
        <p:nvPr/>
      </p:nvGrpSpPr>
      <p:grpSpPr>
        <a:xfrm>
          <a:off x="0" y="0"/>
          <a:ext cx="0" cy="0"/>
          <a:chOff x="0" y="0"/>
          <a:chExt cx="0" cy="0"/>
        </a:xfrm>
      </p:grpSpPr>
      <p:sp>
        <p:nvSpPr>
          <p:cNvPr id="2" name="Заголовок 1"/>
          <p:cNvSpPr>
            <a:spLocks noGrp="1"/>
          </p:cNvSpPr>
          <p:nvPr>
            <p:ph type="ctrTitle"/>
          </p:nvPr>
        </p:nvSpPr>
        <p:spPr>
          <a:xfrm>
            <a:off x="742950" y="2130426"/>
            <a:ext cx="8420100" cy="1470025"/>
          </a:xfrm>
        </p:spPr>
        <p:txBody>
          <a:bodyPr/>
          <a:lstStyle/>
          <a:p>
            <a:r>
              <a:rPr lang="ru-RU" noProof="1"/>
              <a:t>Образец заголовка</a:t>
            </a:r>
          </a:p>
        </p:txBody>
      </p:sp>
      <p:sp>
        <p:nvSpPr>
          <p:cNvPr id="3" name="Подзаголовок 2"/>
          <p:cNvSpPr>
            <a:spLocks noGrp="1"/>
          </p:cNvSpPr>
          <p:nvPr>
            <p:ph type="subTitle" idx="1"/>
          </p:nvPr>
        </p:nvSpPr>
        <p:spPr>
          <a:xfrm>
            <a:off x="1485900" y="3886200"/>
            <a:ext cx="69342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ru-RU" noProof="1"/>
              <a:t>Образец подзаголовка</a:t>
            </a:r>
          </a:p>
        </p:txBody>
      </p:sp>
      <p:sp>
        <p:nvSpPr>
          <p:cNvPr id="4" name="Замещающая дата 3"/>
          <p:cNvSpPr>
            <a:spLocks noGrp="1"/>
          </p:cNvSpPr>
          <p:nvPr>
            <p:ph type="dt" sz="half" idx="10"/>
          </p:nvPr>
        </p:nvSpPr>
        <p:spPr/>
        <p:txBody>
          <a:body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5" name="Замещающий нижний колонтитул 4"/>
          <p:cNvSpPr>
            <a:spLocks noGrp="1"/>
          </p:cNvSpPr>
          <p:nvPr>
            <p:ph type="ftr" sz="quarter" idx="11"/>
          </p:nvPr>
        </p:nvSpPr>
        <p:spPr/>
        <p:txBody>
          <a:body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6" name="Замещающий номер слайда 5"/>
          <p:cNvSpPr>
            <a:spLocks noGrp="1"/>
          </p:cNvSpPr>
          <p:nvPr>
            <p:ph type="sldNum" sz="quarter" idx="12"/>
          </p:nvPr>
        </p:nvSpPr>
        <p:spPr/>
        <p:txBody>
          <a:body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Заголовок и вертикальный текст">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lstStyle/>
          <a:p>
            <a:r>
              <a:rPr lang="ru-RU" noProof="1"/>
              <a:t>Образец заголовка</a:t>
            </a:r>
          </a:p>
        </p:txBody>
      </p:sp>
      <p:sp>
        <p:nvSpPr>
          <p:cNvPr id="3" name="Вертикальный текст 2"/>
          <p:cNvSpPr>
            <a:spLocks noGrp="1"/>
          </p:cNvSpPr>
          <p:nvPr>
            <p:ph type="body" orient="vert" idx="1"/>
          </p:nvPr>
        </p:nvSpPr>
        <p:spPr/>
        <p:txBody>
          <a:bodyPr vert="eaVert"/>
          <a:lstStyle/>
          <a:p>
            <a:pPr lvl="0"/>
            <a:r>
              <a:rPr lang="ru-RU" noProof="1"/>
              <a:t>Образец текста</a:t>
            </a:r>
          </a:p>
          <a:p>
            <a:pPr lvl="1"/>
            <a:r>
              <a:rPr lang="ru-RU" noProof="1"/>
              <a:t>Второй уровень</a:t>
            </a:r>
          </a:p>
          <a:p>
            <a:pPr lvl="2"/>
            <a:r>
              <a:rPr lang="ru-RU" noProof="1"/>
              <a:t>Третий уровень</a:t>
            </a:r>
          </a:p>
          <a:p>
            <a:pPr lvl="3"/>
            <a:r>
              <a:rPr lang="ru-RU" noProof="1"/>
              <a:t>Четвертый уровень</a:t>
            </a:r>
          </a:p>
          <a:p>
            <a:pPr lvl="4"/>
            <a:r>
              <a:rPr lang="ru-RU" noProof="1"/>
              <a:t>Пятый уровень</a:t>
            </a:r>
          </a:p>
        </p:txBody>
      </p:sp>
      <p:sp>
        <p:nvSpPr>
          <p:cNvPr id="4" name="Замещающая дата 3"/>
          <p:cNvSpPr>
            <a:spLocks noGrp="1"/>
          </p:cNvSpPr>
          <p:nvPr>
            <p:ph type="dt" sz="half" idx="10"/>
          </p:nvPr>
        </p:nvSpPr>
        <p:spPr/>
        <p:txBody>
          <a:body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5" name="Замещающий нижний колонтитул 4"/>
          <p:cNvSpPr>
            <a:spLocks noGrp="1"/>
          </p:cNvSpPr>
          <p:nvPr>
            <p:ph type="ftr" sz="quarter" idx="11"/>
          </p:nvPr>
        </p:nvSpPr>
        <p:spPr/>
        <p:txBody>
          <a:body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6" name="Замещающий номер слайда 5"/>
          <p:cNvSpPr>
            <a:spLocks noGrp="1"/>
          </p:cNvSpPr>
          <p:nvPr>
            <p:ph type="sldNum" sz="quarter" idx="12"/>
          </p:nvPr>
        </p:nvSpPr>
        <p:spPr/>
        <p:txBody>
          <a:body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Вертикальный заголовок и текст">
    <p:spTree>
      <p:nvGrpSpPr>
        <p:cNvPr id="1" name=""/>
        <p:cNvGrpSpPr/>
        <p:nvPr/>
      </p:nvGrpSpPr>
      <p:grpSpPr>
        <a:xfrm>
          <a:off x="0" y="0"/>
          <a:ext cx="0" cy="0"/>
          <a:chOff x="0" y="0"/>
          <a:chExt cx="0" cy="0"/>
        </a:xfrm>
      </p:grpSpPr>
      <p:sp>
        <p:nvSpPr>
          <p:cNvPr id="2" name="Вертикальный заголовок 1"/>
          <p:cNvSpPr>
            <a:spLocks noGrp="1"/>
          </p:cNvSpPr>
          <p:nvPr>
            <p:ph type="title" orient="vert"/>
          </p:nvPr>
        </p:nvSpPr>
        <p:spPr>
          <a:xfrm>
            <a:off x="7780337" y="274639"/>
            <a:ext cx="2414588" cy="5851525"/>
          </a:xfrm>
        </p:spPr>
        <p:txBody>
          <a:bodyPr vert="eaVert"/>
          <a:lstStyle/>
          <a:p>
            <a:r>
              <a:rPr lang="ru-RU" noProof="1"/>
              <a:t>Образец заголовка</a:t>
            </a:r>
          </a:p>
        </p:txBody>
      </p:sp>
      <p:sp>
        <p:nvSpPr>
          <p:cNvPr id="3" name="Вертикальный текст 2"/>
          <p:cNvSpPr>
            <a:spLocks noGrp="1"/>
          </p:cNvSpPr>
          <p:nvPr>
            <p:ph type="body" orient="vert" idx="1"/>
          </p:nvPr>
        </p:nvSpPr>
        <p:spPr>
          <a:xfrm>
            <a:off x="536575" y="274639"/>
            <a:ext cx="7078663" cy="5851525"/>
          </a:xfrm>
        </p:spPr>
        <p:txBody>
          <a:bodyPr vert="eaVert"/>
          <a:lstStyle/>
          <a:p>
            <a:pPr lvl="0"/>
            <a:r>
              <a:rPr lang="ru-RU" noProof="1"/>
              <a:t>Образец текста</a:t>
            </a:r>
          </a:p>
          <a:p>
            <a:pPr lvl="1"/>
            <a:r>
              <a:rPr lang="ru-RU" noProof="1"/>
              <a:t>Второй уровень</a:t>
            </a:r>
          </a:p>
          <a:p>
            <a:pPr lvl="2"/>
            <a:r>
              <a:rPr lang="ru-RU" noProof="1"/>
              <a:t>Третий уровень</a:t>
            </a:r>
          </a:p>
          <a:p>
            <a:pPr lvl="3"/>
            <a:r>
              <a:rPr lang="ru-RU" noProof="1"/>
              <a:t>Четвертый уровень</a:t>
            </a:r>
          </a:p>
          <a:p>
            <a:pPr lvl="4"/>
            <a:r>
              <a:rPr lang="ru-RU" noProof="1"/>
              <a:t>Пятый уровень</a:t>
            </a:r>
          </a:p>
        </p:txBody>
      </p:sp>
      <p:sp>
        <p:nvSpPr>
          <p:cNvPr id="4" name="Замещающая дата 3"/>
          <p:cNvSpPr>
            <a:spLocks noGrp="1"/>
          </p:cNvSpPr>
          <p:nvPr>
            <p:ph type="dt" sz="half" idx="10"/>
          </p:nvPr>
        </p:nvSpPr>
        <p:spPr/>
        <p:txBody>
          <a:body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5" name="Замещающий нижний колонтитул 4"/>
          <p:cNvSpPr>
            <a:spLocks noGrp="1"/>
          </p:cNvSpPr>
          <p:nvPr>
            <p:ph type="ftr" sz="quarter" idx="11"/>
          </p:nvPr>
        </p:nvSpPr>
        <p:spPr/>
        <p:txBody>
          <a:body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6" name="Замещающий номер слайда 5"/>
          <p:cNvSpPr>
            <a:spLocks noGrp="1"/>
          </p:cNvSpPr>
          <p:nvPr>
            <p:ph type="sldNum" sz="quarter" idx="12"/>
          </p:nvPr>
        </p:nvSpPr>
        <p:spPr/>
        <p:txBody>
          <a:body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Заголовок и объект">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lstStyle/>
          <a:p>
            <a:r>
              <a:rPr lang="ru-RU" noProof="1"/>
              <a:t>Образец заголовка</a:t>
            </a:r>
          </a:p>
        </p:txBody>
      </p:sp>
      <p:sp>
        <p:nvSpPr>
          <p:cNvPr id="3" name="Объект 2"/>
          <p:cNvSpPr>
            <a:spLocks noGrp="1"/>
          </p:cNvSpPr>
          <p:nvPr>
            <p:ph idx="1"/>
          </p:nvPr>
        </p:nvSpPr>
        <p:spPr/>
        <p:txBody>
          <a:bodyPr/>
          <a:lstStyle/>
          <a:p>
            <a:pPr lvl="0"/>
            <a:r>
              <a:rPr lang="ru-RU" noProof="1"/>
              <a:t>Образец текста</a:t>
            </a:r>
          </a:p>
          <a:p>
            <a:pPr lvl="1"/>
            <a:r>
              <a:rPr lang="ru-RU" noProof="1"/>
              <a:t>Второй уровень</a:t>
            </a:r>
          </a:p>
          <a:p>
            <a:pPr lvl="2"/>
            <a:r>
              <a:rPr lang="ru-RU" noProof="1"/>
              <a:t>Третий уровень</a:t>
            </a:r>
          </a:p>
          <a:p>
            <a:pPr lvl="3"/>
            <a:r>
              <a:rPr lang="ru-RU" noProof="1"/>
              <a:t>Четвертый уровень</a:t>
            </a:r>
          </a:p>
          <a:p>
            <a:pPr lvl="4"/>
            <a:r>
              <a:rPr lang="ru-RU" noProof="1"/>
              <a:t>Пятый уровень</a:t>
            </a:r>
          </a:p>
        </p:txBody>
      </p:sp>
      <p:sp>
        <p:nvSpPr>
          <p:cNvPr id="4" name="Замещающая дата 3"/>
          <p:cNvSpPr>
            <a:spLocks noGrp="1"/>
          </p:cNvSpPr>
          <p:nvPr>
            <p:ph type="dt" sz="half" idx="10"/>
          </p:nvPr>
        </p:nvSpPr>
        <p:spPr/>
        <p:txBody>
          <a:body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5" name="Замещающий нижний колонтитул 4"/>
          <p:cNvSpPr>
            <a:spLocks noGrp="1"/>
          </p:cNvSpPr>
          <p:nvPr>
            <p:ph type="ftr" sz="quarter" idx="11"/>
          </p:nvPr>
        </p:nvSpPr>
        <p:spPr/>
        <p:txBody>
          <a:body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6" name="Замещающий номер слайда 5"/>
          <p:cNvSpPr>
            <a:spLocks noGrp="1"/>
          </p:cNvSpPr>
          <p:nvPr>
            <p:ph type="sldNum" sz="quarter" idx="12"/>
          </p:nvPr>
        </p:nvSpPr>
        <p:spPr/>
        <p:txBody>
          <a:body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Заголовок раздела">
    <p:spTree>
      <p:nvGrpSpPr>
        <p:cNvPr id="1" name=""/>
        <p:cNvGrpSpPr/>
        <p:nvPr/>
      </p:nvGrpSpPr>
      <p:grpSpPr>
        <a:xfrm>
          <a:off x="0" y="0"/>
          <a:ext cx="0" cy="0"/>
          <a:chOff x="0" y="0"/>
          <a:chExt cx="0" cy="0"/>
        </a:xfrm>
      </p:grpSpPr>
      <p:sp>
        <p:nvSpPr>
          <p:cNvPr id="2" name="Заголовок 1"/>
          <p:cNvSpPr>
            <a:spLocks noGrp="1"/>
          </p:cNvSpPr>
          <p:nvPr>
            <p:ph type="title"/>
          </p:nvPr>
        </p:nvSpPr>
        <p:spPr>
          <a:xfrm>
            <a:off x="782506" y="4406901"/>
            <a:ext cx="8420100" cy="1362075"/>
          </a:xfrm>
        </p:spPr>
        <p:txBody>
          <a:bodyPr anchor="t"/>
          <a:lstStyle>
            <a:lvl1pPr algn="l">
              <a:defRPr sz="4000" b="1" cap="all"/>
            </a:lvl1pPr>
          </a:lstStyle>
          <a:p>
            <a:r>
              <a:rPr lang="ru-RU" noProof="1"/>
              <a:t>Образец заголовка</a:t>
            </a:r>
          </a:p>
        </p:txBody>
      </p:sp>
      <p:sp>
        <p:nvSpPr>
          <p:cNvPr id="3" name="Текст 2"/>
          <p:cNvSpPr>
            <a:spLocks noGrp="1"/>
          </p:cNvSpPr>
          <p:nvPr>
            <p:ph type="body" idx="1"/>
          </p:nvPr>
        </p:nvSpPr>
        <p:spPr>
          <a:xfrm>
            <a:off x="782506" y="2906713"/>
            <a:ext cx="84201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ru-RU" noProof="1"/>
              <a:t>Образец текста</a:t>
            </a:r>
          </a:p>
        </p:txBody>
      </p:sp>
      <p:sp>
        <p:nvSpPr>
          <p:cNvPr id="4" name="Замещающая дата 3"/>
          <p:cNvSpPr>
            <a:spLocks noGrp="1"/>
          </p:cNvSpPr>
          <p:nvPr>
            <p:ph type="dt" sz="half" idx="10"/>
          </p:nvPr>
        </p:nvSpPr>
        <p:spPr/>
        <p:txBody>
          <a:body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5" name="Замещающий нижний колонтитул 4"/>
          <p:cNvSpPr>
            <a:spLocks noGrp="1"/>
          </p:cNvSpPr>
          <p:nvPr>
            <p:ph type="ftr" sz="quarter" idx="11"/>
          </p:nvPr>
        </p:nvSpPr>
        <p:spPr/>
        <p:txBody>
          <a:body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6" name="Замещающий номер слайда 5"/>
          <p:cNvSpPr>
            <a:spLocks noGrp="1"/>
          </p:cNvSpPr>
          <p:nvPr>
            <p:ph type="sldNum" sz="quarter" idx="12"/>
          </p:nvPr>
        </p:nvSpPr>
        <p:spPr/>
        <p:txBody>
          <a:body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Два объекта">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lstStyle/>
          <a:p>
            <a:r>
              <a:rPr lang="ru-RU" noProof="1"/>
              <a:t>Образец заголовка</a:t>
            </a:r>
          </a:p>
        </p:txBody>
      </p:sp>
      <p:sp>
        <p:nvSpPr>
          <p:cNvPr id="3" name="Объект 2"/>
          <p:cNvSpPr>
            <a:spLocks noGrp="1"/>
          </p:cNvSpPr>
          <p:nvPr>
            <p:ph sz="half" idx="1"/>
          </p:nvPr>
        </p:nvSpPr>
        <p:spPr>
          <a:xfrm>
            <a:off x="536575" y="1600201"/>
            <a:ext cx="4746625"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ru-RU" noProof="1"/>
              <a:t>Образец текста</a:t>
            </a:r>
          </a:p>
          <a:p>
            <a:pPr lvl="1"/>
            <a:r>
              <a:rPr lang="ru-RU" noProof="1"/>
              <a:t>Второй уровень</a:t>
            </a:r>
          </a:p>
          <a:p>
            <a:pPr lvl="2"/>
            <a:r>
              <a:rPr lang="ru-RU" noProof="1"/>
              <a:t>Третий уровень</a:t>
            </a:r>
          </a:p>
          <a:p>
            <a:pPr lvl="3"/>
            <a:r>
              <a:rPr lang="ru-RU" noProof="1"/>
              <a:t>Четвертый уровень</a:t>
            </a:r>
          </a:p>
          <a:p>
            <a:pPr lvl="4"/>
            <a:r>
              <a:rPr lang="ru-RU" noProof="1"/>
              <a:t>Пятый уровень</a:t>
            </a:r>
          </a:p>
        </p:txBody>
      </p:sp>
      <p:sp>
        <p:nvSpPr>
          <p:cNvPr id="4" name="Объект 3"/>
          <p:cNvSpPr>
            <a:spLocks noGrp="1"/>
          </p:cNvSpPr>
          <p:nvPr>
            <p:ph sz="half" idx="2"/>
          </p:nvPr>
        </p:nvSpPr>
        <p:spPr>
          <a:xfrm>
            <a:off x="5448300" y="1600201"/>
            <a:ext cx="4746625"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ru-RU" noProof="1"/>
              <a:t>Образец текста</a:t>
            </a:r>
          </a:p>
          <a:p>
            <a:pPr lvl="1"/>
            <a:r>
              <a:rPr lang="ru-RU" noProof="1"/>
              <a:t>Второй уровень</a:t>
            </a:r>
          </a:p>
          <a:p>
            <a:pPr lvl="2"/>
            <a:r>
              <a:rPr lang="ru-RU" noProof="1"/>
              <a:t>Третий уровень</a:t>
            </a:r>
          </a:p>
          <a:p>
            <a:pPr lvl="3"/>
            <a:r>
              <a:rPr lang="ru-RU" noProof="1"/>
              <a:t>Четвертый уровень</a:t>
            </a:r>
          </a:p>
          <a:p>
            <a:pPr lvl="4"/>
            <a:r>
              <a:rPr lang="ru-RU" noProof="1"/>
              <a:t>Пятый уровень</a:t>
            </a:r>
          </a:p>
        </p:txBody>
      </p:sp>
      <p:sp>
        <p:nvSpPr>
          <p:cNvPr id="5" name="Замещающая дата 4"/>
          <p:cNvSpPr>
            <a:spLocks noGrp="1"/>
          </p:cNvSpPr>
          <p:nvPr>
            <p:ph type="dt" sz="half" idx="10"/>
          </p:nvPr>
        </p:nvSpPr>
        <p:spPr/>
        <p:txBody>
          <a:body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6" name="Замещающий нижний колонтитул 5"/>
          <p:cNvSpPr>
            <a:spLocks noGrp="1"/>
          </p:cNvSpPr>
          <p:nvPr>
            <p:ph type="ftr" sz="quarter" idx="11"/>
          </p:nvPr>
        </p:nvSpPr>
        <p:spPr/>
        <p:txBody>
          <a:body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7" name="Замещающий номер слайда 6"/>
          <p:cNvSpPr>
            <a:spLocks noGrp="1"/>
          </p:cNvSpPr>
          <p:nvPr>
            <p:ph type="sldNum" sz="quarter" idx="12"/>
          </p:nvPr>
        </p:nvSpPr>
        <p:spPr/>
        <p:txBody>
          <a:body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Сравнение">
    <p:spTree>
      <p:nvGrpSpPr>
        <p:cNvPr id="1" name=""/>
        <p:cNvGrpSpPr/>
        <p:nvPr/>
      </p:nvGrpSpPr>
      <p:grpSpPr>
        <a:xfrm>
          <a:off x="0" y="0"/>
          <a:ext cx="0" cy="0"/>
          <a:chOff x="0" y="0"/>
          <a:chExt cx="0" cy="0"/>
        </a:xfrm>
      </p:grpSpPr>
      <p:sp>
        <p:nvSpPr>
          <p:cNvPr id="2" name="Заголовок 1"/>
          <p:cNvSpPr>
            <a:spLocks noGrp="1"/>
          </p:cNvSpPr>
          <p:nvPr>
            <p:ph type="title"/>
          </p:nvPr>
        </p:nvSpPr>
        <p:spPr>
          <a:xfrm>
            <a:off x="495300" y="274638"/>
            <a:ext cx="8915400" cy="1143000"/>
          </a:xfrm>
        </p:spPr>
        <p:txBody>
          <a:bodyPr/>
          <a:lstStyle>
            <a:lvl1pPr>
              <a:defRPr/>
            </a:lvl1pPr>
          </a:lstStyle>
          <a:p>
            <a:r>
              <a:rPr lang="ru-RU" noProof="1"/>
              <a:t>Образец заголовка</a:t>
            </a:r>
          </a:p>
        </p:txBody>
      </p:sp>
      <p:sp>
        <p:nvSpPr>
          <p:cNvPr id="3" name="Текст 2"/>
          <p:cNvSpPr>
            <a:spLocks noGrp="1"/>
          </p:cNvSpPr>
          <p:nvPr>
            <p:ph type="body" idx="1"/>
          </p:nvPr>
        </p:nvSpPr>
        <p:spPr>
          <a:xfrm>
            <a:off x="495300" y="1535113"/>
            <a:ext cx="4376870"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ru-RU" noProof="1"/>
              <a:t>Образец текста</a:t>
            </a:r>
          </a:p>
        </p:txBody>
      </p:sp>
      <p:sp>
        <p:nvSpPr>
          <p:cNvPr id="4" name="Объект 3"/>
          <p:cNvSpPr>
            <a:spLocks noGrp="1"/>
          </p:cNvSpPr>
          <p:nvPr>
            <p:ph sz="half" idx="2"/>
          </p:nvPr>
        </p:nvSpPr>
        <p:spPr>
          <a:xfrm>
            <a:off x="495300" y="2174875"/>
            <a:ext cx="4376870"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ru-RU" noProof="1"/>
              <a:t>Образец текста</a:t>
            </a:r>
          </a:p>
          <a:p>
            <a:pPr lvl="1"/>
            <a:r>
              <a:rPr lang="ru-RU" noProof="1"/>
              <a:t>Второй уровень</a:t>
            </a:r>
          </a:p>
          <a:p>
            <a:pPr lvl="2"/>
            <a:r>
              <a:rPr lang="ru-RU" noProof="1"/>
              <a:t>Третий уровень</a:t>
            </a:r>
          </a:p>
          <a:p>
            <a:pPr lvl="3"/>
            <a:r>
              <a:rPr lang="ru-RU" noProof="1"/>
              <a:t>Четвертый уровень</a:t>
            </a:r>
          </a:p>
          <a:p>
            <a:pPr lvl="4"/>
            <a:r>
              <a:rPr lang="ru-RU" noProof="1"/>
              <a:t>Пятый уровень</a:t>
            </a:r>
          </a:p>
        </p:txBody>
      </p:sp>
      <p:sp>
        <p:nvSpPr>
          <p:cNvPr id="5" name="Текст 4"/>
          <p:cNvSpPr>
            <a:spLocks noGrp="1"/>
          </p:cNvSpPr>
          <p:nvPr>
            <p:ph type="body" sz="quarter" idx="3"/>
          </p:nvPr>
        </p:nvSpPr>
        <p:spPr>
          <a:xfrm>
            <a:off x="5032111" y="1535113"/>
            <a:ext cx="4378590"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ru-RU" noProof="1"/>
              <a:t>Образец текста</a:t>
            </a:r>
          </a:p>
        </p:txBody>
      </p:sp>
      <p:sp>
        <p:nvSpPr>
          <p:cNvPr id="6" name="Объект 5"/>
          <p:cNvSpPr>
            <a:spLocks noGrp="1"/>
          </p:cNvSpPr>
          <p:nvPr>
            <p:ph sz="quarter" idx="4"/>
          </p:nvPr>
        </p:nvSpPr>
        <p:spPr>
          <a:xfrm>
            <a:off x="5032111" y="2174875"/>
            <a:ext cx="4378590"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ru-RU" noProof="1"/>
              <a:t>Образец текста</a:t>
            </a:r>
          </a:p>
          <a:p>
            <a:pPr lvl="1"/>
            <a:r>
              <a:rPr lang="ru-RU" noProof="1"/>
              <a:t>Второй уровень</a:t>
            </a:r>
          </a:p>
          <a:p>
            <a:pPr lvl="2"/>
            <a:r>
              <a:rPr lang="ru-RU" noProof="1"/>
              <a:t>Третий уровень</a:t>
            </a:r>
          </a:p>
          <a:p>
            <a:pPr lvl="3"/>
            <a:r>
              <a:rPr lang="ru-RU" noProof="1"/>
              <a:t>Четвертый уровень</a:t>
            </a:r>
          </a:p>
          <a:p>
            <a:pPr lvl="4"/>
            <a:r>
              <a:rPr lang="ru-RU" noProof="1"/>
              <a:t>Пятый уровень</a:t>
            </a:r>
          </a:p>
        </p:txBody>
      </p:sp>
      <p:sp>
        <p:nvSpPr>
          <p:cNvPr id="7" name="Замещающая дата 6"/>
          <p:cNvSpPr>
            <a:spLocks noGrp="1"/>
          </p:cNvSpPr>
          <p:nvPr>
            <p:ph type="dt" sz="half" idx="10"/>
          </p:nvPr>
        </p:nvSpPr>
        <p:spPr/>
        <p:txBody>
          <a:body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8" name="Замещающий нижний колонтитул 7"/>
          <p:cNvSpPr>
            <a:spLocks noGrp="1"/>
          </p:cNvSpPr>
          <p:nvPr>
            <p:ph type="ftr" sz="quarter" idx="11"/>
          </p:nvPr>
        </p:nvSpPr>
        <p:spPr/>
        <p:txBody>
          <a:body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9" name="Замещающий номер слайда 8"/>
          <p:cNvSpPr>
            <a:spLocks noGrp="1"/>
          </p:cNvSpPr>
          <p:nvPr>
            <p:ph type="sldNum" sz="quarter" idx="12"/>
          </p:nvPr>
        </p:nvSpPr>
        <p:spPr/>
        <p:txBody>
          <a:body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Только заголовок">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lstStyle/>
          <a:p>
            <a:r>
              <a:rPr lang="ru-RU" noProof="1"/>
              <a:t>Образец заголовка</a:t>
            </a:r>
          </a:p>
        </p:txBody>
      </p:sp>
      <p:sp>
        <p:nvSpPr>
          <p:cNvPr id="3" name="Замещающая дата 2"/>
          <p:cNvSpPr>
            <a:spLocks noGrp="1"/>
          </p:cNvSpPr>
          <p:nvPr>
            <p:ph type="dt" sz="half" idx="10"/>
          </p:nvPr>
        </p:nvSpPr>
        <p:spPr/>
        <p:txBody>
          <a:body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4" name="Замещающий нижний колонтитул 3"/>
          <p:cNvSpPr>
            <a:spLocks noGrp="1"/>
          </p:cNvSpPr>
          <p:nvPr>
            <p:ph type="ftr" sz="quarter" idx="11"/>
          </p:nvPr>
        </p:nvSpPr>
        <p:spPr/>
        <p:txBody>
          <a:body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5" name="Замещающий номер слайда 4"/>
          <p:cNvSpPr>
            <a:spLocks noGrp="1"/>
          </p:cNvSpPr>
          <p:nvPr>
            <p:ph type="sldNum" sz="quarter" idx="12"/>
          </p:nvPr>
        </p:nvSpPr>
        <p:spPr/>
        <p:txBody>
          <a:body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Пустой слайд">
    <p:spTree>
      <p:nvGrpSpPr>
        <p:cNvPr id="1" name=""/>
        <p:cNvGrpSpPr/>
        <p:nvPr/>
      </p:nvGrpSpPr>
      <p:grpSpPr>
        <a:xfrm>
          <a:off x="0" y="0"/>
          <a:ext cx="0" cy="0"/>
          <a:chOff x="0" y="0"/>
          <a:chExt cx="0" cy="0"/>
        </a:xfrm>
      </p:grpSpPr>
      <p:sp>
        <p:nvSpPr>
          <p:cNvPr id="2" name="Замещающая дата 1"/>
          <p:cNvSpPr>
            <a:spLocks noGrp="1"/>
          </p:cNvSpPr>
          <p:nvPr>
            <p:ph type="dt" sz="half" idx="10"/>
          </p:nvPr>
        </p:nvSpPr>
        <p:spPr/>
        <p:txBody>
          <a:body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3" name="Замещающий нижний колонтитул 2"/>
          <p:cNvSpPr>
            <a:spLocks noGrp="1"/>
          </p:cNvSpPr>
          <p:nvPr>
            <p:ph type="ftr" sz="quarter" idx="11"/>
          </p:nvPr>
        </p:nvSpPr>
        <p:spPr/>
        <p:txBody>
          <a:body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4" name="Замещающий номер слайда 3"/>
          <p:cNvSpPr>
            <a:spLocks noGrp="1"/>
          </p:cNvSpPr>
          <p:nvPr>
            <p:ph type="sldNum" sz="quarter" idx="12"/>
          </p:nvPr>
        </p:nvSpPr>
        <p:spPr/>
        <p:txBody>
          <a:body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Объект с подписью">
    <p:spTree>
      <p:nvGrpSpPr>
        <p:cNvPr id="1" name=""/>
        <p:cNvGrpSpPr/>
        <p:nvPr/>
      </p:nvGrpSpPr>
      <p:grpSpPr>
        <a:xfrm>
          <a:off x="0" y="0"/>
          <a:ext cx="0" cy="0"/>
          <a:chOff x="0" y="0"/>
          <a:chExt cx="0" cy="0"/>
        </a:xfrm>
      </p:grpSpPr>
      <p:sp>
        <p:nvSpPr>
          <p:cNvPr id="2" name="Заголовок 1"/>
          <p:cNvSpPr>
            <a:spLocks noGrp="1"/>
          </p:cNvSpPr>
          <p:nvPr>
            <p:ph type="title"/>
          </p:nvPr>
        </p:nvSpPr>
        <p:spPr>
          <a:xfrm>
            <a:off x="495300" y="273050"/>
            <a:ext cx="3259006" cy="1162050"/>
          </a:xfrm>
        </p:spPr>
        <p:txBody>
          <a:bodyPr anchor="b"/>
          <a:lstStyle>
            <a:lvl1pPr algn="l">
              <a:defRPr sz="2000" b="1"/>
            </a:lvl1pPr>
          </a:lstStyle>
          <a:p>
            <a:r>
              <a:rPr lang="ru-RU" noProof="1"/>
              <a:t>Образец заголовка</a:t>
            </a:r>
          </a:p>
        </p:txBody>
      </p:sp>
      <p:sp>
        <p:nvSpPr>
          <p:cNvPr id="3" name="Объект 2"/>
          <p:cNvSpPr>
            <a:spLocks noGrp="1"/>
          </p:cNvSpPr>
          <p:nvPr>
            <p:ph idx="1"/>
          </p:nvPr>
        </p:nvSpPr>
        <p:spPr>
          <a:xfrm>
            <a:off x="3872971" y="273051"/>
            <a:ext cx="5537729"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ru-RU" noProof="1"/>
              <a:t>Образец текста</a:t>
            </a:r>
          </a:p>
          <a:p>
            <a:pPr lvl="1"/>
            <a:r>
              <a:rPr lang="ru-RU" noProof="1"/>
              <a:t>Второй уровень</a:t>
            </a:r>
          </a:p>
          <a:p>
            <a:pPr lvl="2"/>
            <a:r>
              <a:rPr lang="ru-RU" noProof="1"/>
              <a:t>Третий уровень</a:t>
            </a:r>
          </a:p>
          <a:p>
            <a:pPr lvl="3"/>
            <a:r>
              <a:rPr lang="ru-RU" noProof="1"/>
              <a:t>Четвертый уровень</a:t>
            </a:r>
          </a:p>
          <a:p>
            <a:pPr lvl="4"/>
            <a:r>
              <a:rPr lang="ru-RU" noProof="1"/>
              <a:t>Пятый уровень</a:t>
            </a:r>
          </a:p>
        </p:txBody>
      </p:sp>
      <p:sp>
        <p:nvSpPr>
          <p:cNvPr id="4" name="Текст 3"/>
          <p:cNvSpPr>
            <a:spLocks noGrp="1"/>
          </p:cNvSpPr>
          <p:nvPr>
            <p:ph type="body" sz="half" idx="2"/>
          </p:nvPr>
        </p:nvSpPr>
        <p:spPr>
          <a:xfrm>
            <a:off x="495300" y="1435101"/>
            <a:ext cx="3259006"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ru-RU" noProof="1"/>
              <a:t>Образец текста</a:t>
            </a:r>
          </a:p>
        </p:txBody>
      </p:sp>
      <p:sp>
        <p:nvSpPr>
          <p:cNvPr id="5" name="Замещающая дата 4"/>
          <p:cNvSpPr>
            <a:spLocks noGrp="1"/>
          </p:cNvSpPr>
          <p:nvPr>
            <p:ph type="dt" sz="half" idx="10"/>
          </p:nvPr>
        </p:nvSpPr>
        <p:spPr/>
        <p:txBody>
          <a:body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6" name="Замещающий нижний колонтитул 5"/>
          <p:cNvSpPr>
            <a:spLocks noGrp="1"/>
          </p:cNvSpPr>
          <p:nvPr>
            <p:ph type="ftr" sz="quarter" idx="11"/>
          </p:nvPr>
        </p:nvSpPr>
        <p:spPr/>
        <p:txBody>
          <a:body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7" name="Замещающий номер слайда 6"/>
          <p:cNvSpPr>
            <a:spLocks noGrp="1"/>
          </p:cNvSpPr>
          <p:nvPr>
            <p:ph type="sldNum" sz="quarter" idx="12"/>
          </p:nvPr>
        </p:nvSpPr>
        <p:spPr/>
        <p:txBody>
          <a:body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Рисунок с подписью">
    <p:spTree>
      <p:nvGrpSpPr>
        <p:cNvPr id="1" name=""/>
        <p:cNvGrpSpPr/>
        <p:nvPr/>
      </p:nvGrpSpPr>
      <p:grpSpPr>
        <a:xfrm>
          <a:off x="0" y="0"/>
          <a:ext cx="0" cy="0"/>
          <a:chOff x="0" y="0"/>
          <a:chExt cx="0" cy="0"/>
        </a:xfrm>
      </p:grpSpPr>
      <p:sp>
        <p:nvSpPr>
          <p:cNvPr id="2" name="Заголовок 1"/>
          <p:cNvSpPr>
            <a:spLocks noGrp="1"/>
          </p:cNvSpPr>
          <p:nvPr>
            <p:ph type="title"/>
          </p:nvPr>
        </p:nvSpPr>
        <p:spPr>
          <a:xfrm>
            <a:off x="1941645" y="4800600"/>
            <a:ext cx="5943600" cy="566738"/>
          </a:xfrm>
        </p:spPr>
        <p:txBody>
          <a:bodyPr anchor="b"/>
          <a:lstStyle>
            <a:lvl1pPr algn="l">
              <a:defRPr sz="2000" b="1"/>
            </a:lvl1pPr>
          </a:lstStyle>
          <a:p>
            <a:r>
              <a:rPr lang="ru-RU" noProof="1"/>
              <a:t>Образец заголовка</a:t>
            </a:r>
          </a:p>
        </p:txBody>
      </p:sp>
      <p:sp>
        <p:nvSpPr>
          <p:cNvPr id="3" name="Рисунок 2"/>
          <p:cNvSpPr>
            <a:spLocks noGrp="1"/>
          </p:cNvSpPr>
          <p:nvPr>
            <p:ph type="pic" idx="1"/>
          </p:nvPr>
        </p:nvSpPr>
        <p:spPr>
          <a:xfrm>
            <a:off x="1941645" y="612775"/>
            <a:ext cx="5943600" cy="4114800"/>
          </a:xfrm>
        </p:spPr>
        <p:txBody>
          <a:bodyPr vert="horz" wrap="square" lIns="91440" tIns="45720" rIns="91440" bIns="45720" numCol="1" rtlCol="0" anchor="t" anchorCtr="0" compatLnSpc="1">
            <a:normAutofit/>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pPr marL="0" marR="0" lvl="0" indent="0" algn="l" defTabSz="914400" rtl="0" eaLnBrk="0" fontAlgn="base" latinLnBrk="0" hangingPunct="0">
              <a:lnSpc>
                <a:spcPct val="100000"/>
              </a:lnSpc>
              <a:spcBef>
                <a:spcPct val="20000"/>
              </a:spcBef>
              <a:spcAft>
                <a:spcPct val="0"/>
              </a:spcAft>
              <a:buClrTx/>
              <a:buSzTx/>
              <a:buFont typeface="Arial" panose="020B0604020202020204" pitchFamily="34" charset="0"/>
              <a:buNone/>
              <a:defRPr/>
            </a:pPr>
            <a:endParaRPr kumimoji="0" lang="ru-RU" sz="3200" b="0" i="0" u="none" strike="noStrike" kern="1200" cap="none" spc="0" normalizeH="0" baseline="0" noProof="0">
              <a:ln>
                <a:noFill/>
              </a:ln>
              <a:solidFill>
                <a:schemeClr val="tx1"/>
              </a:solidFill>
              <a:effectLst/>
              <a:uLnTx/>
              <a:uFillTx/>
              <a:latin typeface="+mn-lt"/>
              <a:ea typeface="+mn-ea"/>
              <a:cs typeface="+mn-cs"/>
            </a:endParaRPr>
          </a:p>
        </p:txBody>
      </p:sp>
      <p:sp>
        <p:nvSpPr>
          <p:cNvPr id="4" name="Текст 3"/>
          <p:cNvSpPr>
            <a:spLocks noGrp="1"/>
          </p:cNvSpPr>
          <p:nvPr>
            <p:ph type="body" sz="half" idx="2"/>
          </p:nvPr>
        </p:nvSpPr>
        <p:spPr>
          <a:xfrm>
            <a:off x="1941645" y="5367338"/>
            <a:ext cx="59436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ru-RU" noProof="1"/>
              <a:t>Образец текста</a:t>
            </a:r>
          </a:p>
        </p:txBody>
      </p:sp>
      <p:sp>
        <p:nvSpPr>
          <p:cNvPr id="5" name="Замещающая дата 4"/>
          <p:cNvSpPr>
            <a:spLocks noGrp="1"/>
          </p:cNvSpPr>
          <p:nvPr>
            <p:ph type="dt" sz="half" idx="10"/>
          </p:nvPr>
        </p:nvSpPr>
        <p:spPr/>
        <p:txBody>
          <a:body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6" name="Замещающий нижний колонтитул 5"/>
          <p:cNvSpPr>
            <a:spLocks noGrp="1"/>
          </p:cNvSpPr>
          <p:nvPr>
            <p:ph type="ftr" sz="quarter" idx="11"/>
          </p:nvPr>
        </p:nvSpPr>
        <p:spPr/>
        <p:txBody>
          <a:body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7" name="Замещающий номер слайда 6"/>
          <p:cNvSpPr>
            <a:spLocks noGrp="1"/>
          </p:cNvSpPr>
          <p:nvPr>
            <p:ph type="sldNum" sz="quarter" idx="12"/>
          </p:nvPr>
        </p:nvSpPr>
        <p:spPr/>
        <p:txBody>
          <a:body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1026" name="Заголовок 1"/>
          <p:cNvSpPr>
            <a:spLocks noGrp="1"/>
          </p:cNvSpPr>
          <p:nvPr>
            <p:ph type="title"/>
          </p:nvPr>
        </p:nvSpPr>
        <p:spPr>
          <a:xfrm>
            <a:off x="495300" y="274638"/>
            <a:ext cx="8915400" cy="1143000"/>
          </a:xfrm>
          <a:prstGeom prst="rect">
            <a:avLst/>
          </a:prstGeom>
          <a:noFill/>
          <a:ln w="9525">
            <a:noFill/>
          </a:ln>
        </p:spPr>
        <p:txBody>
          <a:bodyPr anchor="ctr"/>
          <a:lstStyle/>
          <a:p>
            <a:pPr lvl="0"/>
            <a:r>
              <a:rPr lang="ru-RU" altLang="ru-RU" dirty="0"/>
              <a:t>Образец заголовка</a:t>
            </a:r>
          </a:p>
        </p:txBody>
      </p:sp>
      <p:sp>
        <p:nvSpPr>
          <p:cNvPr id="1027" name="Текст 2"/>
          <p:cNvSpPr>
            <a:spLocks noGrp="1"/>
          </p:cNvSpPr>
          <p:nvPr>
            <p:ph type="body"/>
          </p:nvPr>
        </p:nvSpPr>
        <p:spPr>
          <a:xfrm>
            <a:off x="495300" y="1600200"/>
            <a:ext cx="8915400" cy="4525963"/>
          </a:xfrm>
          <a:prstGeom prst="rect">
            <a:avLst/>
          </a:prstGeom>
          <a:noFill/>
          <a:ln w="9525">
            <a:noFill/>
          </a:ln>
        </p:spPr>
        <p:txBody>
          <a:bodyPr/>
          <a:lstStyle/>
          <a:p>
            <a:pPr lvl="0"/>
            <a:r>
              <a:rPr lang="ru-RU" altLang="ru-RU" dirty="0"/>
              <a:t>Образец текста</a:t>
            </a:r>
          </a:p>
          <a:p>
            <a:pPr lvl="1"/>
            <a:r>
              <a:rPr lang="ru-RU" altLang="ru-RU" dirty="0"/>
              <a:t>Второй уровень</a:t>
            </a:r>
          </a:p>
          <a:p>
            <a:pPr lvl="2"/>
            <a:r>
              <a:rPr lang="ru-RU" altLang="ru-RU" dirty="0"/>
              <a:t>Третий уровень</a:t>
            </a:r>
          </a:p>
          <a:p>
            <a:pPr lvl="3"/>
            <a:r>
              <a:rPr lang="ru-RU" altLang="ru-RU" dirty="0"/>
              <a:t>Четвертый уровень</a:t>
            </a:r>
          </a:p>
          <a:p>
            <a:pPr lvl="4"/>
            <a:r>
              <a:rPr lang="ru-RU" altLang="ru-RU" dirty="0"/>
              <a:t>Пятый уровень</a:t>
            </a:r>
          </a:p>
        </p:txBody>
      </p:sp>
      <p:sp>
        <p:nvSpPr>
          <p:cNvPr id="4" name="Дата 3"/>
          <p:cNvSpPr>
            <a:spLocks noGrp="1"/>
          </p:cNvSpPr>
          <p:nvPr>
            <p:ph type="dt" sz="half" idx="2"/>
          </p:nvPr>
        </p:nvSpPr>
        <p:spPr>
          <a:xfrm>
            <a:off x="495300" y="6356350"/>
            <a:ext cx="2311400" cy="365125"/>
          </a:xfrm>
          <a:prstGeom prst="rect">
            <a:avLst/>
          </a:prstGeom>
        </p:spPr>
        <p:txBody>
          <a:bodyPr vert="horz" wrap="square" lIns="91440" tIns="45720" rIns="91440" bIns="45720" numCol="1" anchor="ctr" anchorCtr="0" compatLnSpc="1"/>
          <a:lstStyle>
            <a:lvl1pPr>
              <a:defRPr sz="1200" smtClean="0">
                <a:solidFill>
                  <a:srgbClr val="898989"/>
                </a:solidFill>
              </a:defRPr>
            </a:lvl1p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5" name="Нижний колонтитул 4"/>
          <p:cNvSpPr>
            <a:spLocks noGrp="1"/>
          </p:cNvSpPr>
          <p:nvPr>
            <p:ph type="ftr" sz="quarter" idx="3"/>
          </p:nvPr>
        </p:nvSpPr>
        <p:spPr>
          <a:xfrm>
            <a:off x="3384550" y="6356350"/>
            <a:ext cx="3136900" cy="365125"/>
          </a:xfrm>
          <a:prstGeom prst="rect">
            <a:avLst/>
          </a:prstGeom>
        </p:spPr>
        <p:txBody>
          <a:bodyPr vert="horz" wrap="square" lIns="91440" tIns="45720" rIns="91440" bIns="45720" numCol="1" anchor="ctr" anchorCtr="0" compatLnSpc="1"/>
          <a:lstStyle>
            <a:lvl1pPr algn="ctr">
              <a:defRPr sz="1200" smtClean="0">
                <a:solidFill>
                  <a:srgbClr val="898989"/>
                </a:solidFill>
              </a:defRPr>
            </a:lvl1p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6" name="Номер слайда 5"/>
          <p:cNvSpPr>
            <a:spLocks noGrp="1"/>
          </p:cNvSpPr>
          <p:nvPr>
            <p:ph type="sldNum" sz="quarter" idx="4"/>
          </p:nvPr>
        </p:nvSpPr>
        <p:spPr>
          <a:xfrm>
            <a:off x="7099300" y="6356350"/>
            <a:ext cx="2311400" cy="365125"/>
          </a:xfrm>
          <a:prstGeom prst="rect">
            <a:avLst/>
          </a:prstGeom>
        </p:spPr>
        <p:txBody>
          <a:bodyPr vert="horz" wrap="square" lIns="91440" tIns="45720" rIns="91440" bIns="45720" numCol="1" anchor="ctr" anchorCtr="0" compatLnSpc="1"/>
          <a:lstStyle>
            <a:lvl1pPr algn="r">
              <a:defRPr sz="1200">
                <a:solidFill>
                  <a:srgbClr val="898989"/>
                </a:solidFill>
              </a:defRPr>
            </a:lvl1p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hf sldNum="0" hdr="0" ftr="0" dt="0"/>
  <p:txStyles>
    <p:titleStyle>
      <a:lvl1pPr algn="ctr" rtl="0" eaLnBrk="0" fontAlgn="base" hangingPunct="0">
        <a:spcBef>
          <a:spcPct val="0"/>
        </a:spcBef>
        <a:spcAft>
          <a:spcPct val="0"/>
        </a:spcAft>
        <a:defRPr sz="4400" kern="1200">
          <a:solidFill>
            <a:schemeClr val="tx1"/>
          </a:solidFill>
          <a:latin typeface="+mj-lt"/>
          <a:ea typeface="+mj-ea"/>
          <a:cs typeface="+mj-cs"/>
        </a:defRPr>
      </a:lvl1pPr>
      <a:lvl2pPr algn="ctr" rtl="0" eaLnBrk="0" fontAlgn="base" hangingPunct="0">
        <a:spcBef>
          <a:spcPct val="0"/>
        </a:spcBef>
        <a:spcAft>
          <a:spcPct val="0"/>
        </a:spcAft>
        <a:defRPr sz="4400">
          <a:solidFill>
            <a:schemeClr val="tx1"/>
          </a:solidFill>
          <a:latin typeface="Calibri" panose="020F0502020204030204" pitchFamily="34" charset="0"/>
        </a:defRPr>
      </a:lvl2pPr>
      <a:lvl3pPr algn="ctr" rtl="0" eaLnBrk="0" fontAlgn="base" hangingPunct="0">
        <a:spcBef>
          <a:spcPct val="0"/>
        </a:spcBef>
        <a:spcAft>
          <a:spcPct val="0"/>
        </a:spcAft>
        <a:defRPr sz="4400">
          <a:solidFill>
            <a:schemeClr val="tx1"/>
          </a:solidFill>
          <a:latin typeface="Calibri" panose="020F0502020204030204" pitchFamily="34" charset="0"/>
        </a:defRPr>
      </a:lvl3pPr>
      <a:lvl4pPr algn="ctr" rtl="0" eaLnBrk="0" fontAlgn="base" hangingPunct="0">
        <a:spcBef>
          <a:spcPct val="0"/>
        </a:spcBef>
        <a:spcAft>
          <a:spcPct val="0"/>
        </a:spcAft>
        <a:defRPr sz="4400">
          <a:solidFill>
            <a:schemeClr val="tx1"/>
          </a:solidFill>
          <a:latin typeface="Calibri" panose="020F0502020204030204" pitchFamily="34" charset="0"/>
        </a:defRPr>
      </a:lvl4pPr>
      <a:lvl5pPr algn="ctr" rtl="0" eaLnBrk="0" fontAlgn="base" hangingPunct="0">
        <a:spcBef>
          <a:spcPct val="0"/>
        </a:spcBef>
        <a:spcAft>
          <a:spcPct val="0"/>
        </a:spcAft>
        <a:defRPr sz="4400">
          <a:solidFill>
            <a:schemeClr val="tx1"/>
          </a:solidFill>
          <a:latin typeface="Calibri" panose="020F0502020204030204" pitchFamily="34" charset="0"/>
        </a:defRPr>
      </a:lvl5pPr>
      <a:lvl6pPr marL="457200" algn="ctr" rtl="0" fontAlgn="base">
        <a:spcBef>
          <a:spcPct val="0"/>
        </a:spcBef>
        <a:spcAft>
          <a:spcPct val="0"/>
        </a:spcAft>
        <a:defRPr sz="4400">
          <a:solidFill>
            <a:schemeClr val="tx1"/>
          </a:solidFill>
          <a:latin typeface="Calibri" panose="020F0502020204030204" pitchFamily="34" charset="0"/>
        </a:defRPr>
      </a:lvl6pPr>
      <a:lvl7pPr marL="914400" algn="ctr" rtl="0" fontAlgn="base">
        <a:spcBef>
          <a:spcPct val="0"/>
        </a:spcBef>
        <a:spcAft>
          <a:spcPct val="0"/>
        </a:spcAft>
        <a:defRPr sz="4400">
          <a:solidFill>
            <a:schemeClr val="tx1"/>
          </a:solidFill>
          <a:latin typeface="Calibri" panose="020F0502020204030204" pitchFamily="34" charset="0"/>
        </a:defRPr>
      </a:lvl7pPr>
      <a:lvl8pPr marL="1371600" algn="ctr" rtl="0" fontAlgn="base">
        <a:spcBef>
          <a:spcPct val="0"/>
        </a:spcBef>
        <a:spcAft>
          <a:spcPct val="0"/>
        </a:spcAft>
        <a:defRPr sz="4400">
          <a:solidFill>
            <a:schemeClr val="tx1"/>
          </a:solidFill>
          <a:latin typeface="Calibri" panose="020F0502020204030204" pitchFamily="34" charset="0"/>
        </a:defRPr>
      </a:lvl8pPr>
      <a:lvl9pPr marL="1828800" algn="ctr" rtl="0" fontAlgn="base">
        <a:spcBef>
          <a:spcPct val="0"/>
        </a:spcBef>
        <a:spcAft>
          <a:spcPct val="0"/>
        </a:spcAft>
        <a:defRPr sz="4400">
          <a:solidFill>
            <a:schemeClr val="tx1"/>
          </a:solidFill>
          <a:latin typeface="Calibri" panose="020F0502020204030204" pitchFamily="34" charset="0"/>
        </a:defRPr>
      </a:lvl9pPr>
    </p:titleStyle>
    <p:bodyStyle>
      <a:lvl1pPr marL="342900" indent="-342900" algn="l" rtl="0" eaLnBrk="0" fontAlgn="base" hangingPunct="0">
        <a:spcBef>
          <a:spcPct val="20000"/>
        </a:spcBef>
        <a:spcAft>
          <a:spcPct val="0"/>
        </a:spcAft>
        <a:buFont typeface="Arial" panose="020B0604020202020204" pitchFamily="34" charset="0"/>
        <a:buChar char="•"/>
        <a:defRPr sz="3200" kern="1200">
          <a:solidFill>
            <a:schemeClr val="tx1"/>
          </a:solidFill>
          <a:latin typeface="+mn-lt"/>
          <a:ea typeface="+mn-ea"/>
          <a:cs typeface="+mn-cs"/>
        </a:defRPr>
      </a:lvl1pPr>
      <a:lvl2pPr marL="742950" indent="-285750" algn="l" rtl="0" eaLnBrk="0" fontAlgn="base" hangingPunct="0">
        <a:spcBef>
          <a:spcPct val="20000"/>
        </a:spcBef>
        <a:spcAft>
          <a:spcPct val="0"/>
        </a:spcAft>
        <a:buFont typeface="Arial" panose="020B0604020202020204" pitchFamily="34" charset="0"/>
        <a:buChar char="–"/>
        <a:defRPr sz="2800" kern="1200">
          <a:solidFill>
            <a:schemeClr val="tx1"/>
          </a:solidFill>
          <a:latin typeface="+mn-lt"/>
          <a:ea typeface="+mn-ea"/>
          <a:cs typeface="+mn-cs"/>
        </a:defRPr>
      </a:lvl2pPr>
      <a:lvl3pPr marL="1143000" indent="-228600" algn="l" rtl="0" eaLnBrk="0" fontAlgn="base" hangingPunct="0">
        <a:spcBef>
          <a:spcPct val="20000"/>
        </a:spcBef>
        <a:spcAft>
          <a:spcPct val="0"/>
        </a:spcAft>
        <a:buFont typeface="Arial" panose="020B0604020202020204" pitchFamily="34" charset="0"/>
        <a:buChar char="•"/>
        <a:defRPr sz="2400" kern="1200">
          <a:solidFill>
            <a:schemeClr val="tx1"/>
          </a:solidFill>
          <a:latin typeface="+mn-lt"/>
          <a:ea typeface="+mn-ea"/>
          <a:cs typeface="+mn-cs"/>
        </a:defRPr>
      </a:lvl3pPr>
      <a:lvl4pPr marL="1600200" indent="-228600" algn="l" rtl="0" eaLnBrk="0" fontAlgn="base" hangingPunct="0">
        <a:spcBef>
          <a:spcPct val="20000"/>
        </a:spcBef>
        <a:spcAft>
          <a:spcPct val="0"/>
        </a:spcAft>
        <a:buFont typeface="Arial" panose="020B0604020202020204" pitchFamily="34" charset="0"/>
        <a:buChar char="–"/>
        <a:defRPr sz="2000" kern="1200">
          <a:solidFill>
            <a:schemeClr val="tx1"/>
          </a:solidFill>
          <a:latin typeface="+mn-lt"/>
          <a:ea typeface="+mn-ea"/>
          <a:cs typeface="+mn-cs"/>
        </a:defRPr>
      </a:lvl4pPr>
      <a:lvl5pPr marL="2057400" indent="-228600" algn="l" rtl="0" eaLnBrk="0" fontAlgn="base" hangingPunct="0">
        <a:spcBef>
          <a:spcPct val="20000"/>
        </a:spcBef>
        <a:spcAft>
          <a:spcPct val="0"/>
        </a:spcAft>
        <a:buFont typeface="Arial" panose="020B0604020202020204" pitchFamily="34"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9pPr>
    </p:bodyStyle>
    <p:otherStyle>
      <a:defPPr>
        <a:defRPr lang="ru-RU"/>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image" Target="../media/image1.jpeg"/><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Прямоугольник 3"/>
          <p:cNvSpPr/>
          <p:nvPr/>
        </p:nvSpPr>
        <p:spPr>
          <a:xfrm>
            <a:off x="100960" y="115888"/>
            <a:ext cx="9648825" cy="6626225"/>
          </a:xfrm>
          <a:prstGeom prst="rect">
            <a:avLst/>
          </a:prstGeom>
          <a:noFill/>
        </p:spPr>
        <p:style>
          <a:lnRef idx="2">
            <a:schemeClr val="accent1">
              <a:shade val="50000"/>
            </a:schemeClr>
          </a:lnRef>
          <a:fillRef idx="1">
            <a:schemeClr val="accent1"/>
          </a:fillRef>
          <a:effectRef idx="0">
            <a:schemeClr val="accent1"/>
          </a:effectRef>
          <a:fontRef idx="minor">
            <a:schemeClr val="lt1"/>
          </a:fontRef>
        </p:style>
        <p:txBody>
          <a:bodyPr anchor="ct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800" b="0" i="0" u="none" strike="noStrike" kern="1200" cap="none" spc="0" normalizeH="0" baseline="0" noProof="0">
              <a:ln>
                <a:noFill/>
              </a:ln>
              <a:solidFill>
                <a:srgbClr val="FFFFFF"/>
              </a:solidFill>
              <a:effectLst/>
              <a:uLnTx/>
              <a:uFillTx/>
              <a:latin typeface="+mn-lt"/>
              <a:ea typeface="+mn-ea"/>
              <a:cs typeface="Arial" panose="020B0604020202020204" pitchFamily="34" charset="0"/>
            </a:endParaRPr>
          </a:p>
        </p:txBody>
      </p:sp>
      <p:cxnSp>
        <p:nvCxnSpPr>
          <p:cNvPr id="13" name="Прямая соединительная линия 12"/>
          <p:cNvCxnSpPr>
            <a:cxnSpLocks noChangeAspect="1"/>
          </p:cNvCxnSpPr>
          <p:nvPr/>
        </p:nvCxnSpPr>
        <p:spPr>
          <a:xfrm>
            <a:off x="4937125" y="115888"/>
            <a:ext cx="15875" cy="6624638"/>
          </a:xfrm>
          <a:prstGeom prst="line">
            <a:avLst/>
          </a:prstGeom>
        </p:spPr>
        <p:style>
          <a:lnRef idx="1">
            <a:schemeClr val="accent1"/>
          </a:lnRef>
          <a:fillRef idx="0">
            <a:schemeClr val="accent1"/>
          </a:fillRef>
          <a:effectRef idx="0">
            <a:schemeClr val="accent1"/>
          </a:effectRef>
          <a:fontRef idx="minor">
            <a:schemeClr val="tx1"/>
          </a:fontRef>
        </p:style>
      </p:cxnSp>
      <p:graphicFrame>
        <p:nvGraphicFramePr>
          <p:cNvPr id="2056" name="Таблица 2055"/>
          <p:cNvGraphicFramePr/>
          <p:nvPr>
            <p:extLst>
              <p:ext uri="{D42A27DB-BD31-4B8C-83A1-F6EECF244321}">
                <p14:modId xmlns:p14="http://schemas.microsoft.com/office/powerpoint/2010/main" val="2721613966"/>
              </p:ext>
            </p:extLst>
          </p:nvPr>
        </p:nvGraphicFramePr>
        <p:xfrm>
          <a:off x="344488" y="6392863"/>
          <a:ext cx="4465638" cy="347663"/>
        </p:xfrm>
        <a:graphic>
          <a:graphicData uri="http://schemas.openxmlformats.org/drawingml/2006/table">
            <a:tbl>
              <a:tblPr/>
              <a:tblGrid>
                <a:gridCol w="4465638">
                  <a:extLst>
                    <a:ext uri="{9D8B030D-6E8A-4147-A177-3AD203B41FA5}">
                      <a16:colId xmlns:a16="http://schemas.microsoft.com/office/drawing/2014/main" val="20000"/>
                    </a:ext>
                  </a:extLst>
                </a:gridCol>
              </a:tblGrid>
              <a:tr h="347663">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algn="ctr" eaLnBrk="1" hangingPunct="1">
                        <a:buNone/>
                      </a:pPr>
                      <a:r>
                        <a:rPr lang="ru-RU" altLang="x-none" sz="1200" b="1" i="1" dirty="0" err="1">
                          <a:solidFill>
                            <a:srgbClr val="002060"/>
                          </a:solidFill>
                          <a:latin typeface="Times New Roman" panose="02020603050405020304" pitchFamily="18" charset="0"/>
                          <a:cs typeface="Times New Roman" panose="02020603050405020304" pitchFamily="18" charset="0"/>
                        </a:rPr>
                        <a:t>Риддер</a:t>
                      </a:r>
                      <a:r>
                        <a:rPr lang="ru-RU" altLang="x-none" sz="1200" b="1" i="1" dirty="0">
                          <a:solidFill>
                            <a:srgbClr val="002060"/>
                          </a:solidFill>
                          <a:latin typeface="Times New Roman" panose="02020603050405020304" pitchFamily="18" charset="0"/>
                          <a:cs typeface="Times New Roman" panose="02020603050405020304" pitchFamily="18" charset="0"/>
                        </a:rPr>
                        <a:t> қ.</a:t>
                      </a:r>
                      <a:endParaRPr lang="en-US" altLang="x-none" sz="1200" b="1" i="1" dirty="0">
                        <a:solidFill>
                          <a:srgbClr val="002060"/>
                        </a:solidFill>
                        <a:latin typeface="Times New Roman" panose="02020603050405020304" pitchFamily="18" charset="0"/>
                        <a:cs typeface="Times New Roman" panose="02020603050405020304" pitchFamily="18" charset="0"/>
                      </a:endParaRPr>
                    </a:p>
                  </a:txBody>
                  <a:tcPr marL="114329" marR="114329" marT="0" marB="0">
                    <a:lnL>
                      <a:noFill/>
                    </a:lnL>
                    <a:lnR>
                      <a:noFill/>
                    </a:lnR>
                    <a:lnT>
                      <a:noFill/>
                    </a:lnT>
                    <a:lnB>
                      <a:noFill/>
                    </a:lnB>
                    <a:lnTlToBr>
                      <a:noFill/>
                    </a:lnTlToBr>
                    <a:lnBlToTr>
                      <a:noFill/>
                    </a:lnBlToTr>
                    <a:noFill/>
                  </a:tcPr>
                </a:tc>
                <a:extLst>
                  <a:ext uri="{0D108BD9-81ED-4DB2-BD59-A6C34878D82A}">
                    <a16:rowId xmlns:a16="http://schemas.microsoft.com/office/drawing/2014/main" val="10000"/>
                  </a:ext>
                </a:extLst>
              </a:tr>
            </a:tbl>
          </a:graphicData>
        </a:graphic>
      </p:graphicFrame>
      <p:sp>
        <p:nvSpPr>
          <p:cNvPr id="17" name="TextBox 7"/>
          <p:cNvSpPr txBox="1"/>
          <p:nvPr/>
        </p:nvSpPr>
        <p:spPr>
          <a:xfrm>
            <a:off x="128588" y="215900"/>
            <a:ext cx="4824413" cy="707886"/>
          </a:xfrm>
          <a:prstGeom prst="rect">
            <a:avLst/>
          </a:prstGeom>
          <a:noFill/>
          <a:ln w="9525">
            <a:noFill/>
          </a:ln>
        </p:spPr>
        <p:txBody>
          <a:bodyPr>
            <a:spAutoFit/>
          </a:bodyPr>
          <a:lstStyle/>
          <a:p>
            <a:pPr algn="ctr"/>
            <a:r>
              <a:rPr lang="ru-RU" altLang="ru-RU" sz="1400" b="1" dirty="0" err="1">
                <a:solidFill>
                  <a:srgbClr val="0070C0"/>
                </a:solidFill>
                <a:latin typeface="Times New Roman" panose="02020603050405020304" pitchFamily="18" charset="0"/>
                <a:cs typeface="Times New Roman" panose="02020603050405020304" pitchFamily="18" charset="0"/>
              </a:rPr>
              <a:t>Қазақстан</a:t>
            </a:r>
            <a:r>
              <a:rPr lang="ru-RU" altLang="ru-RU" sz="1400" b="1" dirty="0">
                <a:solidFill>
                  <a:srgbClr val="0070C0"/>
                </a:solidFill>
                <a:latin typeface="Times New Roman" panose="02020603050405020304" pitchFamily="18" charset="0"/>
                <a:cs typeface="Times New Roman" panose="02020603050405020304" pitchFamily="18" charset="0"/>
              </a:rPr>
              <a:t> </a:t>
            </a:r>
            <a:r>
              <a:rPr lang="ru-RU" altLang="ru-RU" sz="1400" b="1" dirty="0" err="1">
                <a:solidFill>
                  <a:srgbClr val="0070C0"/>
                </a:solidFill>
                <a:latin typeface="Times New Roman" panose="02020603050405020304" pitchFamily="18" charset="0"/>
                <a:cs typeface="Times New Roman" panose="02020603050405020304" pitchFamily="18" charset="0"/>
              </a:rPr>
              <a:t>Республикасының</a:t>
            </a:r>
            <a:r>
              <a:rPr lang="ru-RU" altLang="ru-RU" sz="1400" b="1" dirty="0">
                <a:solidFill>
                  <a:srgbClr val="0070C0"/>
                </a:solidFill>
                <a:latin typeface="Times New Roman" panose="02020603050405020304" pitchFamily="18" charset="0"/>
                <a:cs typeface="Times New Roman" panose="02020603050405020304" pitchFamily="18" charset="0"/>
              </a:rPr>
              <a:t> Экология, геология </a:t>
            </a:r>
            <a:r>
              <a:rPr lang="ru-RU" altLang="ru-RU" sz="1400" b="1" dirty="0" err="1">
                <a:solidFill>
                  <a:srgbClr val="0070C0"/>
                </a:solidFill>
                <a:latin typeface="Times New Roman" panose="02020603050405020304" pitchFamily="18" charset="0"/>
                <a:cs typeface="Times New Roman" panose="02020603050405020304" pitchFamily="18" charset="0"/>
              </a:rPr>
              <a:t>және</a:t>
            </a:r>
            <a:r>
              <a:rPr lang="ru-RU" altLang="ru-RU" sz="1400" b="1" dirty="0">
                <a:solidFill>
                  <a:srgbClr val="0070C0"/>
                </a:solidFill>
                <a:latin typeface="Times New Roman" panose="02020603050405020304" pitchFamily="18" charset="0"/>
                <a:cs typeface="Times New Roman" panose="02020603050405020304" pitchFamily="18" charset="0"/>
              </a:rPr>
              <a:t> </a:t>
            </a:r>
            <a:r>
              <a:rPr lang="ru-RU" altLang="ru-RU" sz="1400" b="1" dirty="0" err="1">
                <a:solidFill>
                  <a:srgbClr val="0070C0"/>
                </a:solidFill>
                <a:latin typeface="Times New Roman" panose="02020603050405020304" pitchFamily="18" charset="0"/>
                <a:cs typeface="Times New Roman" panose="02020603050405020304" pitchFamily="18" charset="0"/>
              </a:rPr>
              <a:t>табиғи</a:t>
            </a:r>
            <a:r>
              <a:rPr lang="ru-RU" altLang="ru-RU" sz="1400" b="1" dirty="0">
                <a:solidFill>
                  <a:srgbClr val="0070C0"/>
                </a:solidFill>
                <a:latin typeface="Times New Roman" panose="02020603050405020304" pitchFamily="18" charset="0"/>
                <a:cs typeface="Times New Roman" panose="02020603050405020304" pitchFamily="18" charset="0"/>
              </a:rPr>
              <a:t> </a:t>
            </a:r>
            <a:r>
              <a:rPr lang="ru-RU" altLang="ru-RU" sz="1400" b="1" dirty="0" err="1">
                <a:solidFill>
                  <a:srgbClr val="0070C0"/>
                </a:solidFill>
                <a:latin typeface="Times New Roman" panose="02020603050405020304" pitchFamily="18" charset="0"/>
                <a:cs typeface="Times New Roman" panose="02020603050405020304" pitchFamily="18" charset="0"/>
              </a:rPr>
              <a:t>ресурстар</a:t>
            </a:r>
            <a:r>
              <a:rPr lang="ru-RU" altLang="ru-RU" sz="1400" b="1" dirty="0">
                <a:solidFill>
                  <a:srgbClr val="0070C0"/>
                </a:solidFill>
                <a:latin typeface="Times New Roman" panose="02020603050405020304" pitchFamily="18" charset="0"/>
                <a:cs typeface="Times New Roman" panose="02020603050405020304" pitchFamily="18" charset="0"/>
              </a:rPr>
              <a:t> </a:t>
            </a:r>
            <a:r>
              <a:rPr lang="ru-RU" altLang="ru-RU" sz="1400" b="1" dirty="0" err="1">
                <a:solidFill>
                  <a:srgbClr val="0070C0"/>
                </a:solidFill>
                <a:latin typeface="Times New Roman" panose="02020603050405020304" pitchFamily="18" charset="0"/>
                <a:cs typeface="Times New Roman" panose="02020603050405020304" pitchFamily="18" charset="0"/>
              </a:rPr>
              <a:t>министрлігі</a:t>
            </a:r>
            <a:r>
              <a:rPr lang="ru-RU" altLang="ru-RU" sz="1400" b="1" dirty="0">
                <a:solidFill>
                  <a:srgbClr val="0070C0"/>
                </a:solidFill>
                <a:latin typeface="Times New Roman" panose="02020603050405020304" pitchFamily="18" charset="0"/>
                <a:cs typeface="Times New Roman" panose="02020603050405020304" pitchFamily="18" charset="0"/>
              </a:rPr>
              <a:t> </a:t>
            </a:r>
          </a:p>
          <a:p>
            <a:pPr algn="ctr"/>
            <a:r>
              <a:rPr lang="ru-RU" altLang="ru-RU" sz="1200" b="1" dirty="0">
                <a:solidFill>
                  <a:srgbClr val="0070C0"/>
                </a:solidFill>
                <a:latin typeface="Times New Roman" panose="02020603050405020304" pitchFamily="18" charset="0"/>
                <a:cs typeface="Times New Roman" panose="02020603050405020304" pitchFamily="18" charset="0"/>
              </a:rPr>
              <a:t>«КАЗГИДРОМЕТ» РМК</a:t>
            </a:r>
            <a:endParaRPr lang="ru-RU" altLang="ru-RU" sz="1200" b="1" dirty="0">
              <a:solidFill>
                <a:srgbClr val="0070C0"/>
              </a:solidFill>
              <a:latin typeface="Times New Roman" panose="02020603050405020304" pitchFamily="18" charset="0"/>
              <a:ea typeface="Times New Roman" panose="02020603050405020304" pitchFamily="18" charset="0"/>
            </a:endParaRPr>
          </a:p>
        </p:txBody>
      </p:sp>
      <p:pic>
        <p:nvPicPr>
          <p:cNvPr id="18" name="Рисунок 1"/>
          <p:cNvPicPr>
            <a:picLocks noChangeAspect="1"/>
          </p:cNvPicPr>
          <p:nvPr/>
        </p:nvPicPr>
        <p:blipFill>
          <a:blip r:embed="rId2" cstate="print"/>
          <a:srcRect t="17818" b="17471"/>
          <a:stretch>
            <a:fillRect/>
          </a:stretch>
        </p:blipFill>
        <p:spPr>
          <a:xfrm>
            <a:off x="1352600" y="1023798"/>
            <a:ext cx="2028825" cy="1312863"/>
          </a:xfrm>
          <a:prstGeom prst="rect">
            <a:avLst/>
          </a:prstGeom>
          <a:noFill/>
          <a:ln w="9525">
            <a:noFill/>
          </a:ln>
        </p:spPr>
      </p:pic>
      <p:graphicFrame>
        <p:nvGraphicFramePr>
          <p:cNvPr id="19" name="Таблица 18"/>
          <p:cNvGraphicFramePr/>
          <p:nvPr>
            <p:extLst>
              <p:ext uri="{D42A27DB-BD31-4B8C-83A1-F6EECF244321}">
                <p14:modId xmlns:p14="http://schemas.microsoft.com/office/powerpoint/2010/main" val="2977313293"/>
              </p:ext>
            </p:extLst>
          </p:nvPr>
        </p:nvGraphicFramePr>
        <p:xfrm>
          <a:off x="307975" y="2515344"/>
          <a:ext cx="4465638" cy="2209800"/>
        </p:xfrm>
        <a:graphic>
          <a:graphicData uri="http://schemas.openxmlformats.org/drawingml/2006/table">
            <a:tbl>
              <a:tblPr/>
              <a:tblGrid>
                <a:gridCol w="4465638">
                  <a:extLst>
                    <a:ext uri="{9D8B030D-6E8A-4147-A177-3AD203B41FA5}">
                      <a16:colId xmlns:a16="http://schemas.microsoft.com/office/drawing/2014/main" val="20000"/>
                    </a:ext>
                  </a:extLst>
                </a:gridCol>
              </a:tblGrid>
              <a:tr h="2136249">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algn="ctr" eaLnBrk="1" hangingPunct="1">
                        <a:buNone/>
                      </a:pPr>
                      <a:r>
                        <a:rPr lang="ru-RU" altLang="x-none" sz="1600" b="1" i="1" dirty="0" err="1">
                          <a:solidFill>
                            <a:srgbClr val="002060"/>
                          </a:solidFill>
                          <a:latin typeface="Times New Roman" panose="02020603050405020304" pitchFamily="18" charset="0"/>
                          <a:cs typeface="Times New Roman" panose="02020603050405020304" pitchFamily="18" charset="0"/>
                        </a:rPr>
                        <a:t>Риддер</a:t>
                      </a:r>
                      <a:r>
                        <a:rPr lang="ru-RU" altLang="x-none" sz="1600" b="1" i="1" dirty="0">
                          <a:solidFill>
                            <a:srgbClr val="002060"/>
                          </a:solidFill>
                          <a:latin typeface="Times New Roman" panose="02020603050405020304" pitchFamily="18" charset="0"/>
                          <a:cs typeface="Times New Roman" panose="02020603050405020304" pitchFamily="18" charset="0"/>
                        </a:rPr>
                        <a:t> </a:t>
                      </a:r>
                      <a:r>
                        <a:rPr lang="kk-KZ" altLang="x-none" sz="1600" b="1" i="1" dirty="0">
                          <a:solidFill>
                            <a:srgbClr val="002060"/>
                          </a:solidFill>
                          <a:latin typeface="Times New Roman" panose="02020603050405020304" pitchFamily="18" charset="0"/>
                          <a:cs typeface="Times New Roman" panose="02020603050405020304" pitchFamily="18" charset="0"/>
                        </a:rPr>
                        <a:t>қаласы</a:t>
                      </a:r>
                    </a:p>
                    <a:p>
                      <a:pPr lvl="0" algn="ctr" eaLnBrk="1" hangingPunct="1">
                        <a:buNone/>
                      </a:pPr>
                      <a:endParaRPr lang="ru-RU" altLang="x-none" sz="1600" b="1" i="1" dirty="0">
                        <a:solidFill>
                          <a:srgbClr val="002060"/>
                        </a:solidFill>
                        <a:latin typeface="Times New Roman" panose="02020603050405020304" pitchFamily="18" charset="0"/>
                        <a:cs typeface="Times New Roman" panose="02020603050405020304" pitchFamily="18" charset="0"/>
                      </a:endParaRPr>
                    </a:p>
                    <a:p>
                      <a:pPr lvl="0" algn="ctr" eaLnBrk="1" hangingPunct="1">
                        <a:buNone/>
                      </a:pPr>
                      <a:r>
                        <a:rPr lang="kk-KZ" altLang="x-none" sz="1600" b="1" i="1" dirty="0">
                          <a:solidFill>
                            <a:srgbClr val="002060"/>
                          </a:solidFill>
                          <a:latin typeface="Times New Roman" panose="02020603050405020304" pitchFamily="18" charset="0"/>
                          <a:cs typeface="Times New Roman" panose="02020603050405020304" pitchFamily="18" charset="0"/>
                        </a:rPr>
                        <a:t>№331</a:t>
                      </a:r>
                      <a:r>
                        <a:rPr lang="kk-KZ" altLang="x-none" sz="1600" b="1" i="1" baseline="0" dirty="0">
                          <a:solidFill>
                            <a:srgbClr val="002060"/>
                          </a:solidFill>
                          <a:latin typeface="Times New Roman" panose="02020603050405020304" pitchFamily="18" charset="0"/>
                          <a:cs typeface="Times New Roman" panose="02020603050405020304" pitchFamily="18" charset="0"/>
                        </a:rPr>
                        <a:t> </a:t>
                      </a:r>
                      <a:r>
                        <a:rPr lang="kk-KZ" altLang="x-none" sz="1600" b="1" i="1" dirty="0">
                          <a:solidFill>
                            <a:srgbClr val="002060"/>
                          </a:solidFill>
                          <a:latin typeface="Times New Roman" panose="02020603050405020304" pitchFamily="18" charset="0"/>
                          <a:cs typeface="Times New Roman" panose="02020603050405020304" pitchFamily="18" charset="0"/>
                        </a:rPr>
                        <a:t>АУА БАССЕЙНІ ЖАҒДАЙЫНЫҢ</a:t>
                      </a:r>
                    </a:p>
                    <a:p>
                      <a:pPr lvl="0" algn="ctr" eaLnBrk="1" hangingPunct="1">
                        <a:buNone/>
                      </a:pPr>
                      <a:endParaRPr lang="kk-KZ" altLang="x-none" sz="1600" b="1" i="1" dirty="0">
                        <a:solidFill>
                          <a:srgbClr val="002060"/>
                        </a:solidFill>
                        <a:latin typeface="Times New Roman" panose="02020603050405020304" pitchFamily="18" charset="0"/>
                        <a:cs typeface="Times New Roman" panose="02020603050405020304" pitchFamily="18" charset="0"/>
                      </a:endParaRPr>
                    </a:p>
                    <a:p>
                      <a:pPr lvl="0" algn="ctr" eaLnBrk="1" hangingPunct="1">
                        <a:buNone/>
                      </a:pPr>
                      <a:r>
                        <a:rPr lang="kk-KZ" altLang="x-none" sz="1600" b="1" i="1" dirty="0">
                          <a:solidFill>
                            <a:srgbClr val="002060"/>
                          </a:solidFill>
                          <a:latin typeface="Times New Roman" panose="02020603050405020304" pitchFamily="18" charset="0"/>
                          <a:cs typeface="Times New Roman" panose="02020603050405020304" pitchFamily="18" charset="0"/>
                        </a:rPr>
                        <a:t>КҮНДЕЛІКТІ</a:t>
                      </a:r>
                      <a:r>
                        <a:rPr lang="kk-KZ" altLang="x-none" sz="1600" b="1" i="1" baseline="0" dirty="0">
                          <a:solidFill>
                            <a:srgbClr val="002060"/>
                          </a:solidFill>
                          <a:latin typeface="Times New Roman" panose="02020603050405020304" pitchFamily="18" charset="0"/>
                          <a:cs typeface="Times New Roman" panose="02020603050405020304" pitchFamily="18" charset="0"/>
                        </a:rPr>
                        <a:t> БЮЛЛЕТЕНІ</a:t>
                      </a:r>
                      <a:r>
                        <a:rPr lang="en-US" altLang="x-none" sz="1600" b="1" i="1" dirty="0">
                          <a:solidFill>
                            <a:srgbClr val="002060"/>
                          </a:solidFill>
                          <a:latin typeface="Times New Roman" panose="02020603050405020304" pitchFamily="18" charset="0"/>
                          <a:cs typeface="Times New Roman" panose="02020603050405020304" pitchFamily="18" charset="0"/>
                        </a:rPr>
                        <a:t> </a:t>
                      </a:r>
                    </a:p>
                    <a:p>
                      <a:pPr lvl="0" algn="ctr" eaLnBrk="1" hangingPunct="1">
                        <a:buNone/>
                      </a:pPr>
                      <a:endParaRPr lang="zh-CN" altLang="x-none" sz="1400" b="1" i="1" dirty="0">
                        <a:solidFill>
                          <a:srgbClr val="002060"/>
                        </a:solidFill>
                        <a:latin typeface="Times New Roman" panose="02020603050405020304" pitchFamily="18" charset="0"/>
                        <a:cs typeface="Times New Roman" panose="02020603050405020304" pitchFamily="18" charset="0"/>
                      </a:endParaRPr>
                    </a:p>
                    <a:p>
                      <a:pPr lvl="0" algn="ctr" eaLnBrk="1" hangingPunct="1">
                        <a:buNone/>
                      </a:pPr>
                      <a:endParaRPr lang="en-US" altLang="x-none" sz="1400" b="1" i="1" dirty="0">
                        <a:solidFill>
                          <a:srgbClr val="002060"/>
                        </a:solidFill>
                        <a:latin typeface="Times New Roman" panose="02020603050405020304" pitchFamily="18" charset="0"/>
                        <a:cs typeface="Times New Roman" panose="02020603050405020304" pitchFamily="18" charset="0"/>
                      </a:endParaRPr>
                    </a:p>
                    <a:p>
                      <a:pPr lvl="0" algn="ctr" eaLnBrk="1" hangingPunct="1">
                        <a:buNone/>
                      </a:pPr>
                      <a:endParaRPr lang="en-US" altLang="x-none" sz="1400" b="1" i="1" dirty="0">
                        <a:solidFill>
                          <a:srgbClr val="002060"/>
                        </a:solidFill>
                        <a:latin typeface="Times New Roman" panose="02020603050405020304" pitchFamily="18" charset="0"/>
                        <a:cs typeface="Times New Roman" panose="02020603050405020304" pitchFamily="18" charset="0"/>
                      </a:endParaRPr>
                    </a:p>
                    <a:p>
                      <a:pPr lvl="0" algn="ctr" eaLnBrk="1" hangingPunct="1">
                        <a:buNone/>
                      </a:pPr>
                      <a:endParaRPr lang="en-US" altLang="x-none" sz="1100" dirty="0">
                        <a:solidFill>
                          <a:srgbClr val="000000"/>
                        </a:solidFill>
                        <a:latin typeface="Times New Roman" panose="02020603050405020304" pitchFamily="18" charset="0"/>
                        <a:cs typeface="Times New Roman" panose="02020603050405020304" pitchFamily="18" charset="0"/>
                      </a:endParaRPr>
                    </a:p>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tabLst/>
                        <a:defRPr/>
                      </a:pPr>
                      <a:r>
                        <a:rPr lang="kk-KZ" altLang="zh-CN" sz="1200" b="1" i="1" dirty="0">
                          <a:solidFill>
                            <a:srgbClr val="002060"/>
                          </a:solidFill>
                          <a:latin typeface="Times New Roman" panose="02020603050405020304" pitchFamily="18" charset="0"/>
                          <a:cs typeface="Times New Roman" panose="02020603050405020304" pitchFamily="18" charset="0"/>
                        </a:rPr>
                        <a:t>2022</a:t>
                      </a:r>
                      <a:r>
                        <a:rPr lang="kk-KZ" altLang="zh-CN" sz="1200" b="1" i="1" baseline="0" dirty="0">
                          <a:solidFill>
                            <a:srgbClr val="002060"/>
                          </a:solidFill>
                          <a:latin typeface="Times New Roman" panose="02020603050405020304" pitchFamily="18" charset="0"/>
                          <a:cs typeface="Times New Roman" panose="02020603050405020304" pitchFamily="18" charset="0"/>
                        </a:rPr>
                        <a:t> жыл 27 қараша</a:t>
                      </a:r>
                      <a:endParaRPr lang="zh-CN" altLang="x-none" sz="1200" b="1" i="1" dirty="0">
                        <a:solidFill>
                          <a:srgbClr val="002060"/>
                        </a:solidFill>
                        <a:latin typeface="Times New Roman" panose="02020603050405020304" pitchFamily="18" charset="0"/>
                        <a:cs typeface="Times New Roman" panose="02020603050405020304" pitchFamily="18" charset="0"/>
                      </a:endParaRPr>
                    </a:p>
                  </a:txBody>
                  <a:tcPr marL="114329" marR="114329" marT="0" marB="0">
                    <a:lnL>
                      <a:noFill/>
                    </a:lnL>
                    <a:lnR>
                      <a:noFill/>
                    </a:lnR>
                    <a:lnT>
                      <a:noFill/>
                    </a:lnT>
                    <a:lnB>
                      <a:noFill/>
                    </a:lnB>
                    <a:lnTlToBr>
                      <a:noFill/>
                    </a:lnTlToBr>
                    <a:lnBlToTr>
                      <a:noFill/>
                    </a:lnBlToTr>
                    <a:noFill/>
                  </a:tcPr>
                </a:tc>
                <a:extLst>
                  <a:ext uri="{0D108BD9-81ED-4DB2-BD59-A6C34878D82A}">
                    <a16:rowId xmlns:a16="http://schemas.microsoft.com/office/drawing/2014/main" val="10000"/>
                  </a:ext>
                </a:extLst>
              </a:tr>
            </a:tbl>
          </a:graphicData>
        </a:graphic>
      </p:graphicFrame>
      <p:graphicFrame>
        <p:nvGraphicFramePr>
          <p:cNvPr id="24" name="Таблица 23"/>
          <p:cNvGraphicFramePr/>
          <p:nvPr>
            <p:extLst>
              <p:ext uri="{D42A27DB-BD31-4B8C-83A1-F6EECF244321}">
                <p14:modId xmlns:p14="http://schemas.microsoft.com/office/powerpoint/2010/main" val="776569505"/>
              </p:ext>
            </p:extLst>
          </p:nvPr>
        </p:nvGraphicFramePr>
        <p:xfrm>
          <a:off x="4975238" y="6450488"/>
          <a:ext cx="4789072" cy="465878"/>
        </p:xfrm>
        <a:graphic>
          <a:graphicData uri="http://schemas.openxmlformats.org/drawingml/2006/table">
            <a:tbl>
              <a:tblPr/>
              <a:tblGrid>
                <a:gridCol w="4789072">
                  <a:extLst>
                    <a:ext uri="{9D8B030D-6E8A-4147-A177-3AD203B41FA5}">
                      <a16:colId xmlns:a16="http://schemas.microsoft.com/office/drawing/2014/main" val="20000"/>
                    </a:ext>
                  </a:extLst>
                </a:gridCol>
              </a:tblGrid>
              <a:tr h="310585">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algn="just" eaLnBrk="1" hangingPunct="1">
                        <a:buNone/>
                      </a:pPr>
                      <a:r>
                        <a:rPr lang="ru-RU" sz="700" i="1" dirty="0">
                          <a:latin typeface="Times New Roman" panose="02020603050405020304" pitchFamily="18" charset="0"/>
                          <a:cs typeface="Times New Roman" panose="02020603050405020304" pitchFamily="18" charset="0"/>
                        </a:rPr>
                        <a:t>28.02.2015 ж. №168 "</a:t>
                      </a:r>
                      <a:r>
                        <a:rPr lang="ru-RU" sz="700" i="1" dirty="0" err="1">
                          <a:latin typeface="Times New Roman" panose="02020603050405020304" pitchFamily="18" charset="0"/>
                          <a:cs typeface="Times New Roman" panose="02020603050405020304" pitchFamily="18" charset="0"/>
                        </a:rPr>
                        <a:t>атмосфералық</a:t>
                      </a:r>
                      <a:r>
                        <a:rPr lang="ru-RU" sz="700" i="1" dirty="0">
                          <a:latin typeface="Times New Roman" panose="02020603050405020304" pitchFamily="18" charset="0"/>
                          <a:cs typeface="Times New Roman" panose="02020603050405020304" pitchFamily="18" charset="0"/>
                        </a:rPr>
                        <a:t> </a:t>
                      </a:r>
                      <a:r>
                        <a:rPr lang="ru-RU" sz="700" i="1" dirty="0" err="1">
                          <a:latin typeface="Times New Roman" panose="02020603050405020304" pitchFamily="18" charset="0"/>
                          <a:cs typeface="Times New Roman" panose="02020603050405020304" pitchFamily="18" charset="0"/>
                        </a:rPr>
                        <a:t>ауаға</a:t>
                      </a:r>
                      <a:r>
                        <a:rPr lang="ru-RU" sz="700" i="1" dirty="0">
                          <a:latin typeface="Times New Roman" panose="02020603050405020304" pitchFamily="18" charset="0"/>
                          <a:cs typeface="Times New Roman" panose="02020603050405020304" pitchFamily="18" charset="0"/>
                        </a:rPr>
                        <a:t> </a:t>
                      </a:r>
                      <a:r>
                        <a:rPr lang="ru-RU" sz="700" i="1" dirty="0" err="1">
                          <a:latin typeface="Times New Roman" panose="02020603050405020304" pitchFamily="18" charset="0"/>
                          <a:cs typeface="Times New Roman" panose="02020603050405020304" pitchFamily="18" charset="0"/>
                        </a:rPr>
                        <a:t>қатысты</a:t>
                      </a:r>
                      <a:r>
                        <a:rPr lang="ru-RU" sz="700" i="1" dirty="0">
                          <a:latin typeface="Times New Roman" panose="02020603050405020304" pitchFamily="18" charset="0"/>
                          <a:cs typeface="Times New Roman" panose="02020603050405020304" pitchFamily="18" charset="0"/>
                        </a:rPr>
                        <a:t> </a:t>
                      </a:r>
                      <a:r>
                        <a:rPr lang="ru-RU" sz="700" i="1" dirty="0" err="1">
                          <a:latin typeface="Times New Roman" panose="02020603050405020304" pitchFamily="18" charset="0"/>
                          <a:cs typeface="Times New Roman" panose="02020603050405020304" pitchFamily="18" charset="0"/>
                        </a:rPr>
                        <a:t>санитарлық-эпидемиологиялық</a:t>
                      </a:r>
                      <a:r>
                        <a:rPr lang="ru-RU" sz="700" i="1" dirty="0">
                          <a:latin typeface="Times New Roman" panose="02020603050405020304" pitchFamily="18" charset="0"/>
                          <a:cs typeface="Times New Roman" panose="02020603050405020304" pitchFamily="18" charset="0"/>
                        </a:rPr>
                        <a:t> </a:t>
                      </a:r>
                      <a:r>
                        <a:rPr lang="ru-RU" sz="700" i="1" dirty="0" err="1">
                          <a:latin typeface="Times New Roman" panose="02020603050405020304" pitchFamily="18" charset="0"/>
                          <a:cs typeface="Times New Roman" panose="02020603050405020304" pitchFamily="18" charset="0"/>
                        </a:rPr>
                        <a:t>ережелер</a:t>
                      </a:r>
                      <a:r>
                        <a:rPr lang="ru-RU" sz="700" i="1" dirty="0">
                          <a:latin typeface="Times New Roman" panose="02020603050405020304" pitchFamily="18" charset="0"/>
                          <a:cs typeface="Times New Roman" panose="02020603050405020304" pitchFamily="18" charset="0"/>
                        </a:rPr>
                        <a:t> мен </a:t>
                      </a:r>
                      <a:r>
                        <a:rPr lang="ru-RU" sz="700" i="1" dirty="0" err="1">
                          <a:latin typeface="Times New Roman" panose="02020603050405020304" pitchFamily="18" charset="0"/>
                          <a:cs typeface="Times New Roman" panose="02020603050405020304" pitchFamily="18" charset="0"/>
                        </a:rPr>
                        <a:t>нормаларға</a:t>
                      </a:r>
                      <a:r>
                        <a:rPr lang="ru-RU" sz="700" i="1" dirty="0">
                          <a:latin typeface="Times New Roman" panose="02020603050405020304" pitchFamily="18" charset="0"/>
                          <a:cs typeface="Times New Roman" panose="02020603050405020304" pitchFamily="18" charset="0"/>
                        </a:rPr>
                        <a:t>" </a:t>
                      </a:r>
                      <a:r>
                        <a:rPr lang="ru-RU" sz="700" i="1" dirty="0" err="1">
                          <a:latin typeface="Times New Roman" panose="02020603050405020304" pitchFamily="18" charset="0"/>
                          <a:cs typeface="Times New Roman" panose="02020603050405020304" pitchFamily="18" charset="0"/>
                        </a:rPr>
                        <a:t>сәйкес</a:t>
                      </a:r>
                      <a:r>
                        <a:rPr lang="ru-RU" sz="700" i="1" dirty="0">
                          <a:latin typeface="Times New Roman" panose="02020603050405020304" pitchFamily="18" charset="0"/>
                          <a:cs typeface="Times New Roman" panose="02020603050405020304" pitchFamily="18" charset="0"/>
                        </a:rPr>
                        <a:t> ШЖШ</a:t>
                      </a:r>
                      <a:endParaRPr lang="ru-RU" altLang="en-US" sz="700" i="1" dirty="0">
                        <a:solidFill>
                          <a:srgbClr val="000000"/>
                        </a:solidFill>
                        <a:latin typeface="Times New Roman" panose="02020603050405020304" pitchFamily="18" charset="0"/>
                        <a:ea typeface="Times New Roman" panose="02020603050405020304" pitchFamily="18" charset="0"/>
                      </a:endParaRPr>
                    </a:p>
                  </a:txBody>
                  <a:tcPr marL="0" marR="0" marT="0" marB="0">
                    <a:lnL>
                      <a:noFill/>
                    </a:lnL>
                    <a:lnR>
                      <a:noFill/>
                    </a:lnR>
                    <a:lnT>
                      <a:noFill/>
                    </a:lnT>
                    <a:lnB>
                      <a:noFill/>
                    </a:lnB>
                    <a:lnTlToBr>
                      <a:noFill/>
                    </a:lnTlToBr>
                    <a:lnBlToTr>
                      <a:noFill/>
                    </a:lnBlToTr>
                    <a:noFill/>
                  </a:tcPr>
                </a:tc>
                <a:extLst>
                  <a:ext uri="{0D108BD9-81ED-4DB2-BD59-A6C34878D82A}">
                    <a16:rowId xmlns:a16="http://schemas.microsoft.com/office/drawing/2014/main" val="10000"/>
                  </a:ext>
                </a:extLst>
              </a:tr>
              <a:tr h="155293">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algn="just" eaLnBrk="1" hangingPunct="1">
                        <a:buNone/>
                      </a:pPr>
                      <a:endParaRPr lang="ru-RU" altLang="en-US" sz="700" i="1" dirty="0">
                        <a:solidFill>
                          <a:srgbClr val="000000"/>
                        </a:solidFill>
                        <a:latin typeface="Calibri" panose="020F0502020204030204" pitchFamily="34" charset="0"/>
                      </a:endParaRPr>
                    </a:p>
                  </a:txBody>
                  <a:tcPr marL="0" marR="0" marT="0" marB="0">
                    <a:lnL>
                      <a:noFill/>
                    </a:lnL>
                    <a:lnR>
                      <a:noFill/>
                    </a:lnR>
                    <a:lnT>
                      <a:noFill/>
                    </a:lnT>
                    <a:lnB>
                      <a:noFill/>
                    </a:lnB>
                    <a:lnTlToBr>
                      <a:noFill/>
                    </a:lnTlToBr>
                    <a:lnBlToTr>
                      <a:noFill/>
                    </a:lnBlToTr>
                    <a:noFill/>
                  </a:tcPr>
                </a:tc>
                <a:extLst>
                  <a:ext uri="{0D108BD9-81ED-4DB2-BD59-A6C34878D82A}">
                    <a16:rowId xmlns:a16="http://schemas.microsoft.com/office/drawing/2014/main" val="10001"/>
                  </a:ext>
                </a:extLst>
              </a:tr>
            </a:tbl>
          </a:graphicData>
        </a:graphic>
      </p:graphicFrame>
      <p:sp>
        <p:nvSpPr>
          <p:cNvPr id="14" name="Прямоугольник 21"/>
          <p:cNvSpPr/>
          <p:nvPr/>
        </p:nvSpPr>
        <p:spPr>
          <a:xfrm>
            <a:off x="4953000" y="3763729"/>
            <a:ext cx="4840289" cy="461665"/>
          </a:xfrm>
          <a:prstGeom prst="rect">
            <a:avLst/>
          </a:prstGeom>
          <a:noFill/>
          <a:ln w="9525">
            <a:noFill/>
          </a:ln>
        </p:spPr>
        <p:txBody>
          <a:bodyPr wrap="square">
            <a:spAutoFit/>
          </a:bodyPr>
          <a:lstStyle/>
          <a:p>
            <a:pPr algn="ctr"/>
            <a:r>
              <a:rPr lang="ru-RU" altLang="ru-RU" sz="1200" b="1" dirty="0">
                <a:latin typeface="Times New Roman" panose="02020603050405020304" pitchFamily="18" charset="0"/>
                <a:cs typeface="Times New Roman" panose="02020603050405020304" pitchFamily="18" charset="0"/>
              </a:rPr>
              <a:t>2022 </a:t>
            </a:r>
            <a:r>
              <a:rPr lang="ru-RU" altLang="ru-RU" sz="1200" b="1" dirty="0" err="1">
                <a:latin typeface="Times New Roman" panose="02020603050405020304" pitchFamily="18" charset="0"/>
                <a:cs typeface="Times New Roman" panose="02020603050405020304" pitchFamily="18" charset="0"/>
              </a:rPr>
              <a:t>жылғы</a:t>
            </a:r>
            <a:r>
              <a:rPr lang="ru-RU" altLang="ru-RU" sz="1200" b="1" dirty="0">
                <a:latin typeface="Times New Roman" panose="02020603050405020304" pitchFamily="18" charset="0"/>
                <a:cs typeface="Times New Roman" panose="02020603050405020304" pitchFamily="18" charset="0"/>
              </a:rPr>
              <a:t> 27 </a:t>
            </a:r>
            <a:r>
              <a:rPr lang="kk-KZ" altLang="ru-RU" sz="1200" b="1" dirty="0">
                <a:latin typeface="Times New Roman" panose="02020603050405020304" pitchFamily="18" charset="0"/>
                <a:cs typeface="Times New Roman" panose="02020603050405020304" pitchFamily="18" charset="0"/>
              </a:rPr>
              <a:t>қарашаға</a:t>
            </a:r>
            <a:r>
              <a:rPr lang="ru-RU" altLang="ru-RU" sz="1200" b="1" dirty="0">
                <a:latin typeface="Times New Roman" panose="02020603050405020304" pitchFamily="18" charset="0"/>
                <a:cs typeface="Times New Roman" panose="02020603050405020304" pitchFamily="18" charset="0"/>
              </a:rPr>
              <a:t> </a:t>
            </a:r>
            <a:r>
              <a:rPr lang="ru-RU" altLang="ru-RU" sz="1200" b="1" dirty="0" err="1">
                <a:latin typeface="Times New Roman" panose="02020603050405020304" pitchFamily="18" charset="0"/>
                <a:cs typeface="Times New Roman" panose="02020603050405020304" pitchFamily="18" charset="0"/>
              </a:rPr>
              <a:t>Риддер</a:t>
            </a:r>
            <a:r>
              <a:rPr lang="ru-RU" altLang="ru-RU" sz="1200" b="1" dirty="0">
                <a:latin typeface="Times New Roman" panose="02020603050405020304" pitchFamily="18" charset="0"/>
                <a:cs typeface="Times New Roman" panose="02020603050405020304" pitchFamily="18" charset="0"/>
              </a:rPr>
              <a:t> қ. </a:t>
            </a:r>
            <a:r>
              <a:rPr lang="ru-RU" altLang="ru-RU" sz="1200" b="1" dirty="0" err="1">
                <a:latin typeface="Times New Roman" panose="02020603050405020304" pitchFamily="18" charset="0"/>
                <a:cs typeface="Times New Roman" panose="02020603050405020304" pitchFamily="18" charset="0"/>
              </a:rPr>
              <a:t>атмосфералық</a:t>
            </a:r>
            <a:r>
              <a:rPr lang="ru-RU" altLang="ru-RU" sz="1200" b="1" dirty="0">
                <a:latin typeface="Times New Roman" panose="02020603050405020304" pitchFamily="18" charset="0"/>
                <a:cs typeface="Times New Roman" panose="02020603050405020304" pitchFamily="18" charset="0"/>
              </a:rPr>
              <a:t> </a:t>
            </a:r>
            <a:r>
              <a:rPr lang="ru-RU" altLang="ru-RU" sz="1200" b="1" dirty="0" err="1">
                <a:latin typeface="Times New Roman" panose="02020603050405020304" pitchFamily="18" charset="0"/>
                <a:cs typeface="Times New Roman" panose="02020603050405020304" pitchFamily="18" charset="0"/>
              </a:rPr>
              <a:t>ауасының</a:t>
            </a:r>
            <a:r>
              <a:rPr lang="ru-RU" altLang="ru-RU" sz="1200" b="1" dirty="0">
                <a:latin typeface="Times New Roman" panose="02020603050405020304" pitchFamily="18" charset="0"/>
                <a:cs typeface="Times New Roman" panose="02020603050405020304" pitchFamily="18" charset="0"/>
              </a:rPr>
              <a:t> </a:t>
            </a:r>
            <a:r>
              <a:rPr lang="ru-RU" altLang="ru-RU" sz="1200" b="1" dirty="0" err="1">
                <a:latin typeface="Times New Roman" panose="02020603050405020304" pitchFamily="18" charset="0"/>
                <a:cs typeface="Times New Roman" panose="02020603050405020304" pitchFamily="18" charset="0"/>
              </a:rPr>
              <a:t>жағдайы</a:t>
            </a:r>
            <a:endParaRPr lang="ru-RU" altLang="en-US" sz="1200" i="1" dirty="0">
              <a:solidFill>
                <a:srgbClr val="000000"/>
              </a:solidFill>
              <a:latin typeface="Times New Roman" panose="02020603050405020304" pitchFamily="18" charset="0"/>
              <a:ea typeface="Times New Roman" panose="02020603050405020304" pitchFamily="18" charset="0"/>
              <a:cs typeface="Times New Roman" panose="02020603050405020304" pitchFamily="18" charset="0"/>
            </a:endParaRPr>
          </a:p>
        </p:txBody>
      </p:sp>
      <p:graphicFrame>
        <p:nvGraphicFramePr>
          <p:cNvPr id="15" name="Таблица 2">
            <a:extLst>
              <a:ext uri="{FF2B5EF4-FFF2-40B4-BE49-F238E27FC236}">
                <a16:creationId xmlns:a16="http://schemas.microsoft.com/office/drawing/2014/main" id="{94CC0974-E1E4-47F3-9A8B-49A879A3B96B}"/>
              </a:ext>
            </a:extLst>
          </p:cNvPr>
          <p:cNvGraphicFramePr>
            <a:graphicFrameLocks noGrp="1"/>
          </p:cNvGraphicFramePr>
          <p:nvPr>
            <p:extLst>
              <p:ext uri="{D42A27DB-BD31-4B8C-83A1-F6EECF244321}">
                <p14:modId xmlns:p14="http://schemas.microsoft.com/office/powerpoint/2010/main" val="536694178"/>
              </p:ext>
            </p:extLst>
          </p:nvPr>
        </p:nvGraphicFramePr>
        <p:xfrm>
          <a:off x="5027850" y="4221088"/>
          <a:ext cx="4691064" cy="2158996"/>
        </p:xfrm>
        <a:graphic>
          <a:graphicData uri="http://schemas.openxmlformats.org/drawingml/2006/table">
            <a:tbl>
              <a:tblPr firstRow="1" bandRow="1">
                <a:tableStyleId>{5C22544A-7EE6-4342-B048-85BDC9FD1C3A}</a:tableStyleId>
              </a:tblPr>
              <a:tblGrid>
                <a:gridCol w="1805096">
                  <a:extLst>
                    <a:ext uri="{9D8B030D-6E8A-4147-A177-3AD203B41FA5}">
                      <a16:colId xmlns:a16="http://schemas.microsoft.com/office/drawing/2014/main" val="3583770891"/>
                    </a:ext>
                  </a:extLst>
                </a:gridCol>
                <a:gridCol w="1440160">
                  <a:extLst>
                    <a:ext uri="{9D8B030D-6E8A-4147-A177-3AD203B41FA5}">
                      <a16:colId xmlns:a16="http://schemas.microsoft.com/office/drawing/2014/main" val="1276116030"/>
                    </a:ext>
                  </a:extLst>
                </a:gridCol>
                <a:gridCol w="1445808">
                  <a:extLst>
                    <a:ext uri="{9D8B030D-6E8A-4147-A177-3AD203B41FA5}">
                      <a16:colId xmlns:a16="http://schemas.microsoft.com/office/drawing/2014/main" val="2096923049"/>
                    </a:ext>
                  </a:extLst>
                </a:gridCol>
              </a:tblGrid>
              <a:tr h="692656">
                <a:tc>
                  <a:txBody>
                    <a:bodyPr/>
                    <a:lstStyle/>
                    <a:p>
                      <a:pPr algn="ctr"/>
                      <a:r>
                        <a:rPr lang="ru-RU" sz="1000" dirty="0" err="1">
                          <a:solidFill>
                            <a:schemeClr val="tx1"/>
                          </a:solidFill>
                          <a:latin typeface="Times New Roman" panose="02020603050405020304" pitchFamily="18" charset="0"/>
                          <a:cs typeface="Times New Roman" panose="02020603050405020304" pitchFamily="18" charset="0"/>
                        </a:rPr>
                        <a:t>Ластаушы</a:t>
                      </a:r>
                      <a:endParaRPr lang="ru-RU" sz="1000" dirty="0">
                        <a:solidFill>
                          <a:schemeClr val="tx1"/>
                        </a:solidFill>
                        <a:latin typeface="Times New Roman" panose="02020603050405020304" pitchFamily="18" charset="0"/>
                        <a:cs typeface="Times New Roman" panose="02020603050405020304" pitchFamily="18" charset="0"/>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a:r>
                        <a:rPr lang="ru-RU" sz="1000" dirty="0">
                          <a:solidFill>
                            <a:schemeClr val="tx1"/>
                          </a:solidFill>
                          <a:latin typeface="Times New Roman" panose="02020603050405020304" pitchFamily="18" charset="0"/>
                          <a:cs typeface="Times New Roman" panose="02020603050405020304" pitchFamily="18" charset="0"/>
                        </a:rPr>
                        <a:t>Факт </a:t>
                      </a:r>
                      <a:r>
                        <a:rPr lang="ru-RU" sz="1000" dirty="0" err="1">
                          <a:solidFill>
                            <a:schemeClr val="tx1"/>
                          </a:solidFill>
                          <a:latin typeface="Times New Roman" panose="02020603050405020304" pitchFamily="18" charset="0"/>
                          <a:cs typeface="Times New Roman" panose="02020603050405020304" pitchFamily="18" charset="0"/>
                        </a:rPr>
                        <a:t>концентрациясы</a:t>
                      </a:r>
                      <a:r>
                        <a:rPr lang="ru-RU" sz="1000" dirty="0">
                          <a:solidFill>
                            <a:schemeClr val="tx1"/>
                          </a:solidFill>
                          <a:latin typeface="Times New Roman" panose="02020603050405020304" pitchFamily="18" charset="0"/>
                          <a:cs typeface="Times New Roman" panose="02020603050405020304" pitchFamily="18" charset="0"/>
                        </a:rPr>
                        <a:t>, мкг/м3</a:t>
                      </a: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a:r>
                        <a:rPr lang="ru-RU" sz="1000" dirty="0">
                          <a:solidFill>
                            <a:schemeClr val="tx1"/>
                          </a:solidFill>
                          <a:latin typeface="Times New Roman" panose="02020603050405020304" pitchFamily="18" charset="0"/>
                          <a:cs typeface="Times New Roman" panose="02020603050405020304" pitchFamily="18" charset="0"/>
                        </a:rPr>
                        <a:t>ШЖШ асу </a:t>
                      </a:r>
                      <a:r>
                        <a:rPr lang="ru-RU" sz="1000" dirty="0" err="1">
                          <a:solidFill>
                            <a:schemeClr val="tx1"/>
                          </a:solidFill>
                          <a:latin typeface="Times New Roman" panose="02020603050405020304" pitchFamily="18" charset="0"/>
                          <a:cs typeface="Times New Roman" panose="02020603050405020304" pitchFamily="18" charset="0"/>
                        </a:rPr>
                        <a:t>еселігі</a:t>
                      </a:r>
                      <a:endParaRPr lang="ru-RU" sz="1000" dirty="0">
                        <a:solidFill>
                          <a:schemeClr val="tx1"/>
                        </a:solidFill>
                        <a:latin typeface="Times New Roman" panose="02020603050405020304" pitchFamily="18" charset="0"/>
                        <a:cs typeface="Times New Roman" panose="02020603050405020304" pitchFamily="18" charset="0"/>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extLst>
                  <a:ext uri="{0D108BD9-81ED-4DB2-BD59-A6C34878D82A}">
                    <a16:rowId xmlns:a16="http://schemas.microsoft.com/office/drawing/2014/main" val="3611334865"/>
                  </a:ext>
                </a:extLst>
              </a:tr>
              <a:tr h="244390">
                <a:tc>
                  <a:txBody>
                    <a:bodyPr/>
                    <a:lstStyle/>
                    <a:p>
                      <a:r>
                        <a:rPr lang="ru-RU" sz="1000">
                          <a:solidFill>
                            <a:schemeClr val="tx1"/>
                          </a:solidFill>
                          <a:latin typeface="Times New Roman" panose="02020603050405020304" pitchFamily="18" charset="0"/>
                          <a:cs typeface="Times New Roman" panose="02020603050405020304" pitchFamily="18" charset="0"/>
                        </a:rPr>
                        <a:t>Қалқыма бөлшектер </a:t>
                      </a:r>
                      <a:r>
                        <a:rPr lang="ru-RU" sz="1000" dirty="0">
                          <a:solidFill>
                            <a:schemeClr val="tx1"/>
                          </a:solidFill>
                          <a:latin typeface="Times New Roman" panose="02020603050405020304" pitchFamily="18" charset="0"/>
                          <a:cs typeface="Times New Roman" panose="02020603050405020304" pitchFamily="18" charset="0"/>
                        </a:rPr>
                        <a:t>РМ-10</a:t>
                      </a: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a:r>
                        <a:rPr lang="ru-RU" sz="1000" b="0" dirty="0">
                          <a:solidFill>
                            <a:schemeClr val="tx1"/>
                          </a:solidFill>
                          <a:latin typeface="Times New Roman" panose="02020603050405020304" pitchFamily="18" charset="0"/>
                          <a:cs typeface="Times New Roman" panose="02020603050405020304" pitchFamily="18" charset="0"/>
                        </a:rPr>
                        <a:t>4</a:t>
                      </a: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rtl="0" fontAlgn="ctr"/>
                      <a:r>
                        <a:rPr lang="ru-RU" sz="1000" b="0" i="0" u="none" strike="noStrike" dirty="0">
                          <a:solidFill>
                            <a:srgbClr val="000000"/>
                          </a:solidFill>
                          <a:effectLst/>
                          <a:latin typeface="Times New Roman" panose="02020603050405020304" pitchFamily="18" charset="0"/>
                        </a:rPr>
                        <a:t>0,01</a:t>
                      </a:r>
                    </a:p>
                  </a:txBody>
                  <a:tcPr marL="7620" marR="7620" marT="7620"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extLst>
                  <a:ext uri="{0D108BD9-81ED-4DB2-BD59-A6C34878D82A}">
                    <a16:rowId xmlns:a16="http://schemas.microsoft.com/office/drawing/2014/main" val="988232626"/>
                  </a:ext>
                </a:extLst>
              </a:tr>
              <a:tr h="244390">
                <a:tc>
                  <a:txBody>
                    <a:bodyPr/>
                    <a:lstStyle/>
                    <a:p>
                      <a:r>
                        <a:rPr lang="ru-RU" sz="1000" dirty="0" err="1">
                          <a:solidFill>
                            <a:schemeClr val="tx1"/>
                          </a:solidFill>
                          <a:latin typeface="Times New Roman" panose="02020603050405020304" pitchFamily="18" charset="0"/>
                          <a:cs typeface="Times New Roman" panose="02020603050405020304" pitchFamily="18" charset="0"/>
                        </a:rPr>
                        <a:t>Күкірт</a:t>
                      </a:r>
                      <a:r>
                        <a:rPr lang="ru-RU" sz="1000" dirty="0">
                          <a:solidFill>
                            <a:schemeClr val="tx1"/>
                          </a:solidFill>
                          <a:latin typeface="Times New Roman" panose="02020603050405020304" pitchFamily="18" charset="0"/>
                          <a:cs typeface="Times New Roman" panose="02020603050405020304" pitchFamily="18" charset="0"/>
                        </a:rPr>
                        <a:t> </a:t>
                      </a:r>
                      <a:r>
                        <a:rPr lang="ru-RU" sz="1000" dirty="0" err="1">
                          <a:solidFill>
                            <a:schemeClr val="tx1"/>
                          </a:solidFill>
                          <a:latin typeface="Times New Roman" panose="02020603050405020304" pitchFamily="18" charset="0"/>
                          <a:cs typeface="Times New Roman" panose="02020603050405020304" pitchFamily="18" charset="0"/>
                        </a:rPr>
                        <a:t>диоксиді</a:t>
                      </a:r>
                      <a:endParaRPr lang="ru-RU" sz="1000" dirty="0">
                        <a:solidFill>
                          <a:schemeClr val="tx1"/>
                        </a:solidFill>
                        <a:latin typeface="Times New Roman" panose="02020603050405020304" pitchFamily="18" charset="0"/>
                        <a:cs typeface="Times New Roman" panose="02020603050405020304" pitchFamily="18" charset="0"/>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a:r>
                        <a:rPr lang="ru-RU" sz="1000" b="0" dirty="0">
                          <a:solidFill>
                            <a:schemeClr val="tx1"/>
                          </a:solidFill>
                          <a:latin typeface="Times New Roman" panose="02020603050405020304" pitchFamily="18" charset="0"/>
                          <a:cs typeface="Times New Roman" panose="02020603050405020304" pitchFamily="18" charset="0"/>
                        </a:rPr>
                        <a:t>67</a:t>
                      </a: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rtl="0" fontAlgn="ctr"/>
                      <a:r>
                        <a:rPr lang="ru-RU" sz="1000" b="0" i="0" u="none" strike="noStrike" dirty="0">
                          <a:solidFill>
                            <a:srgbClr val="000000"/>
                          </a:solidFill>
                          <a:effectLst/>
                          <a:latin typeface="Times New Roman" panose="02020603050405020304" pitchFamily="18" charset="0"/>
                        </a:rPr>
                        <a:t>0,1</a:t>
                      </a:r>
                    </a:p>
                  </a:txBody>
                  <a:tcPr marL="7620" marR="7620" marT="7620"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extLst>
                  <a:ext uri="{0D108BD9-81ED-4DB2-BD59-A6C34878D82A}">
                    <a16:rowId xmlns:a16="http://schemas.microsoft.com/office/drawing/2014/main" val="3950010825"/>
                  </a:ext>
                </a:extLst>
              </a:tr>
              <a:tr h="244390">
                <a:tc>
                  <a:txBody>
                    <a:bodyPr/>
                    <a:lstStyle/>
                    <a:p>
                      <a:r>
                        <a:rPr lang="kk-KZ" sz="1000">
                          <a:solidFill>
                            <a:schemeClr val="tx1"/>
                          </a:solidFill>
                          <a:latin typeface="Times New Roman" panose="02020603050405020304" pitchFamily="18" charset="0"/>
                          <a:cs typeface="Times New Roman" panose="02020603050405020304" pitchFamily="18" charset="0"/>
                        </a:rPr>
                        <a:t>Көміртек оксиді</a:t>
                      </a:r>
                      <a:endParaRPr lang="ru-RU" sz="1000" dirty="0">
                        <a:solidFill>
                          <a:schemeClr val="tx1"/>
                        </a:solidFill>
                        <a:latin typeface="Times New Roman" panose="02020603050405020304" pitchFamily="18" charset="0"/>
                        <a:cs typeface="Times New Roman" panose="02020603050405020304" pitchFamily="18" charset="0"/>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a:r>
                        <a:rPr lang="ru-RU" sz="1000" b="0" dirty="0">
                          <a:solidFill>
                            <a:schemeClr val="tx1"/>
                          </a:solidFill>
                          <a:latin typeface="Times New Roman" panose="02020603050405020304" pitchFamily="18" charset="0"/>
                          <a:cs typeface="Times New Roman" panose="02020603050405020304" pitchFamily="18" charset="0"/>
                        </a:rPr>
                        <a:t>1530</a:t>
                      </a: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rtl="0" fontAlgn="ctr"/>
                      <a:r>
                        <a:rPr lang="ru-RU" sz="1000" b="0" i="0" u="none" strike="noStrike" dirty="0">
                          <a:solidFill>
                            <a:srgbClr val="000000"/>
                          </a:solidFill>
                          <a:effectLst/>
                          <a:latin typeface="Times New Roman" panose="02020603050405020304" pitchFamily="18" charset="0"/>
                        </a:rPr>
                        <a:t>0,3</a:t>
                      </a:r>
                    </a:p>
                  </a:txBody>
                  <a:tcPr marL="7620" marR="7620" marT="7620"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extLst>
                  <a:ext uri="{0D108BD9-81ED-4DB2-BD59-A6C34878D82A}">
                    <a16:rowId xmlns:a16="http://schemas.microsoft.com/office/drawing/2014/main" val="1990536008"/>
                  </a:ext>
                </a:extLst>
              </a:tr>
              <a:tr h="244390">
                <a:tc>
                  <a:txBody>
                    <a:bodyPr/>
                    <a:lstStyle/>
                    <a:p>
                      <a:r>
                        <a:rPr lang="ru-RU" sz="1000" dirty="0">
                          <a:solidFill>
                            <a:schemeClr val="tx1"/>
                          </a:solidFill>
                          <a:latin typeface="Times New Roman" panose="02020603050405020304" pitchFamily="18" charset="0"/>
                          <a:cs typeface="Times New Roman" panose="02020603050405020304" pitchFamily="18" charset="0"/>
                        </a:rPr>
                        <a:t>Азот </a:t>
                      </a:r>
                      <a:r>
                        <a:rPr lang="ru-RU" sz="1000" dirty="0" err="1">
                          <a:solidFill>
                            <a:schemeClr val="tx1"/>
                          </a:solidFill>
                          <a:latin typeface="Times New Roman" panose="02020603050405020304" pitchFamily="18" charset="0"/>
                          <a:cs typeface="Times New Roman" panose="02020603050405020304" pitchFamily="18" charset="0"/>
                        </a:rPr>
                        <a:t>диоксиді</a:t>
                      </a:r>
                      <a:endParaRPr lang="ru-RU" sz="1000" dirty="0">
                        <a:solidFill>
                          <a:schemeClr val="tx1"/>
                        </a:solidFill>
                        <a:latin typeface="Times New Roman" panose="02020603050405020304" pitchFamily="18" charset="0"/>
                        <a:cs typeface="Times New Roman" panose="02020603050405020304" pitchFamily="18" charset="0"/>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a:r>
                        <a:rPr lang="ru-RU" sz="1000" b="0" dirty="0">
                          <a:solidFill>
                            <a:schemeClr val="tx1"/>
                          </a:solidFill>
                          <a:latin typeface="Times New Roman" panose="02020603050405020304" pitchFamily="18" charset="0"/>
                          <a:cs typeface="Times New Roman" panose="02020603050405020304" pitchFamily="18" charset="0"/>
                        </a:rPr>
                        <a:t>5</a:t>
                      </a: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rtl="0" fontAlgn="ctr"/>
                      <a:r>
                        <a:rPr lang="kk-KZ" sz="1000" b="0" i="0" u="none" strike="noStrike" dirty="0">
                          <a:solidFill>
                            <a:srgbClr val="000000"/>
                          </a:solidFill>
                          <a:effectLst/>
                          <a:latin typeface="Times New Roman" panose="02020603050405020304" pitchFamily="18" charset="0"/>
                        </a:rPr>
                        <a:t>0,02</a:t>
                      </a:r>
                    </a:p>
                  </a:txBody>
                  <a:tcPr marL="7620" marR="7620" marT="7620"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extLst>
                  <a:ext uri="{0D108BD9-81ED-4DB2-BD59-A6C34878D82A}">
                    <a16:rowId xmlns:a16="http://schemas.microsoft.com/office/drawing/2014/main" val="879239550"/>
                  </a:ext>
                </a:extLst>
              </a:tr>
              <a:tr h="244390">
                <a:tc>
                  <a:txBody>
                    <a:bodyPr/>
                    <a:lstStyle/>
                    <a:p>
                      <a:r>
                        <a:rPr lang="ru-RU" sz="1000" dirty="0">
                          <a:solidFill>
                            <a:schemeClr val="tx1"/>
                          </a:solidFill>
                          <a:latin typeface="Times New Roman" panose="02020603050405020304" pitchFamily="18" charset="0"/>
                          <a:cs typeface="Times New Roman" panose="02020603050405020304" pitchFamily="18" charset="0"/>
                        </a:rPr>
                        <a:t>Азот </a:t>
                      </a:r>
                      <a:r>
                        <a:rPr lang="ru-RU" sz="1000" dirty="0" err="1">
                          <a:solidFill>
                            <a:schemeClr val="tx1"/>
                          </a:solidFill>
                          <a:latin typeface="Times New Roman" panose="02020603050405020304" pitchFamily="18" charset="0"/>
                          <a:cs typeface="Times New Roman" panose="02020603050405020304" pitchFamily="18" charset="0"/>
                        </a:rPr>
                        <a:t>оксиді</a:t>
                      </a:r>
                      <a:endParaRPr lang="ru-RU" sz="1000" dirty="0">
                        <a:solidFill>
                          <a:schemeClr val="tx1"/>
                        </a:solidFill>
                        <a:latin typeface="Times New Roman" panose="02020603050405020304" pitchFamily="18" charset="0"/>
                        <a:cs typeface="Times New Roman" panose="02020603050405020304" pitchFamily="18" charset="0"/>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a:r>
                        <a:rPr lang="ru-RU" sz="1000" b="0" dirty="0">
                          <a:solidFill>
                            <a:schemeClr val="tx1"/>
                          </a:solidFill>
                          <a:latin typeface="Times New Roman" panose="02020603050405020304" pitchFamily="18" charset="0"/>
                          <a:cs typeface="Times New Roman" panose="02020603050405020304" pitchFamily="18" charset="0"/>
                        </a:rPr>
                        <a:t>4</a:t>
                      </a: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rtl="0" fontAlgn="ctr"/>
                      <a:r>
                        <a:rPr lang="ru-RU" sz="1000" b="0" i="0" u="none" strike="noStrike" dirty="0">
                          <a:solidFill>
                            <a:srgbClr val="000000"/>
                          </a:solidFill>
                          <a:effectLst/>
                          <a:latin typeface="Times New Roman" panose="02020603050405020304" pitchFamily="18" charset="0"/>
                        </a:rPr>
                        <a:t>0,01</a:t>
                      </a:r>
                    </a:p>
                  </a:txBody>
                  <a:tcPr marL="7620" marR="7620" marT="7620"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extLst>
                  <a:ext uri="{0D108BD9-81ED-4DB2-BD59-A6C34878D82A}">
                    <a16:rowId xmlns:a16="http://schemas.microsoft.com/office/drawing/2014/main" val="330178899"/>
                  </a:ext>
                </a:extLst>
              </a:tr>
              <a:tr h="244390">
                <a:tc>
                  <a:txBody>
                    <a:bodyPr/>
                    <a:lstStyle/>
                    <a:p>
                      <a:r>
                        <a:rPr lang="kk-KZ" sz="1000" dirty="0">
                          <a:solidFill>
                            <a:schemeClr val="tx1"/>
                          </a:solidFill>
                          <a:latin typeface="Times New Roman" panose="02020603050405020304" pitchFamily="18" charset="0"/>
                          <a:cs typeface="Times New Roman" panose="02020603050405020304" pitchFamily="18" charset="0"/>
                        </a:rPr>
                        <a:t>Күкіртсутегі</a:t>
                      </a:r>
                      <a:endParaRPr lang="ru-RU" sz="1000" dirty="0">
                        <a:solidFill>
                          <a:schemeClr val="tx1"/>
                        </a:solidFill>
                        <a:latin typeface="Times New Roman" panose="02020603050405020304" pitchFamily="18" charset="0"/>
                        <a:cs typeface="Times New Roman" panose="02020603050405020304" pitchFamily="18" charset="0"/>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a:r>
                        <a:rPr lang="ru-RU" sz="1000" b="0" dirty="0">
                          <a:solidFill>
                            <a:schemeClr val="tx1"/>
                          </a:solidFill>
                          <a:latin typeface="Times New Roman" panose="02020603050405020304" pitchFamily="18" charset="0"/>
                          <a:cs typeface="Times New Roman" panose="02020603050405020304" pitchFamily="18" charset="0"/>
                        </a:rPr>
                        <a:t>11</a:t>
                      </a: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rtl="0" fontAlgn="ctr"/>
                      <a:r>
                        <a:rPr lang="ru-RU" sz="1000" b="0" i="0" u="none" strike="noStrike" dirty="0">
                          <a:solidFill>
                            <a:srgbClr val="000000"/>
                          </a:solidFill>
                          <a:effectLst/>
                          <a:latin typeface="Times New Roman" panose="02020603050405020304" pitchFamily="18" charset="0"/>
                        </a:rPr>
                        <a:t>1,4</a:t>
                      </a:r>
                    </a:p>
                  </a:txBody>
                  <a:tcPr marL="7620" marR="7620" marT="7620"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extLst>
                  <a:ext uri="{0D108BD9-81ED-4DB2-BD59-A6C34878D82A}">
                    <a16:rowId xmlns:a16="http://schemas.microsoft.com/office/drawing/2014/main" val="141613162"/>
                  </a:ext>
                </a:extLst>
              </a:tr>
            </a:tbl>
          </a:graphicData>
        </a:graphic>
      </p:graphicFrame>
      <p:sp>
        <p:nvSpPr>
          <p:cNvPr id="16" name="Прямоугольник 15"/>
          <p:cNvSpPr/>
          <p:nvPr/>
        </p:nvSpPr>
        <p:spPr>
          <a:xfrm>
            <a:off x="4966623" y="133501"/>
            <a:ext cx="4794914" cy="2123658"/>
          </a:xfrm>
          <a:prstGeom prst="rect">
            <a:avLst/>
          </a:prstGeom>
        </p:spPr>
        <p:txBody>
          <a:bodyPr wrap="square">
            <a:spAutoFit/>
          </a:bodyPr>
          <a:lstStyle/>
          <a:p>
            <a:pPr lvl="0" algn="ctr"/>
            <a:r>
              <a:rPr lang="kk-KZ" altLang="ru-RU" sz="1200" b="1" dirty="0">
                <a:latin typeface="Times New Roman" panose="02020603050405020304" pitchFamily="18" charset="0"/>
                <a:cs typeface="Times New Roman" panose="02020603050405020304" pitchFamily="18" charset="0"/>
              </a:rPr>
              <a:t>Риддер</a:t>
            </a:r>
            <a:r>
              <a:rPr lang="ru-RU" altLang="ru-RU" sz="1200" b="1" dirty="0">
                <a:latin typeface="Times New Roman" panose="02020603050405020304" pitchFamily="18" charset="0"/>
                <a:cs typeface="Times New Roman" panose="02020603050405020304" pitchFamily="18" charset="0"/>
              </a:rPr>
              <a:t> </a:t>
            </a:r>
            <a:r>
              <a:rPr lang="ru-RU" altLang="ru-RU" sz="1200" b="1" dirty="0" err="1">
                <a:latin typeface="Times New Roman" panose="02020603050405020304" pitchFamily="18" charset="0"/>
                <a:cs typeface="Times New Roman" panose="02020603050405020304" pitchFamily="18" charset="0"/>
              </a:rPr>
              <a:t>қаласы</a:t>
            </a:r>
            <a:r>
              <a:rPr lang="ru-RU" altLang="ru-RU" sz="1200" b="1" dirty="0">
                <a:latin typeface="Times New Roman" panose="02020603050405020304" pitchFamily="18" charset="0"/>
                <a:cs typeface="Times New Roman" panose="02020603050405020304" pitchFamily="18" charset="0"/>
              </a:rPr>
              <a:t> </a:t>
            </a:r>
            <a:r>
              <a:rPr lang="ru-RU" altLang="ru-RU" sz="1200" b="1" dirty="0" err="1">
                <a:latin typeface="Times New Roman" panose="02020603050405020304" pitchFamily="18" charset="0"/>
                <a:cs typeface="Times New Roman" panose="02020603050405020304" pitchFamily="18" charset="0"/>
              </a:rPr>
              <a:t>бойынша</a:t>
            </a:r>
            <a:r>
              <a:rPr lang="ru-RU" altLang="ru-RU" sz="1200" b="1" dirty="0">
                <a:latin typeface="Times New Roman" panose="02020603050405020304" pitchFamily="18" charset="0"/>
                <a:cs typeface="Times New Roman" panose="02020603050405020304" pitchFamily="18" charset="0"/>
              </a:rPr>
              <a:t> 28</a:t>
            </a:r>
            <a:r>
              <a:rPr lang="ru-RU" altLang="ru-RU" sz="1200" b="1" dirty="0">
                <a:solidFill>
                  <a:srgbClr val="000000"/>
                </a:solidFill>
                <a:latin typeface="Times New Roman" panose="02020603050405020304" pitchFamily="18" charset="0"/>
                <a:cs typeface="Times New Roman" panose="02020603050405020304" pitchFamily="18" charset="0"/>
                <a:sym typeface="+mn-ea"/>
              </a:rPr>
              <a:t> </a:t>
            </a:r>
            <a:r>
              <a:rPr lang="kk-KZ" sz="1200" b="1" dirty="0">
                <a:solidFill>
                  <a:srgbClr val="000000"/>
                </a:solidFill>
                <a:latin typeface="Times New Roman" panose="02020603050405020304" pitchFamily="18" charset="0"/>
                <a:cs typeface="Times New Roman" panose="02020603050405020304" pitchFamily="18" charset="0"/>
                <a:sym typeface="+mn-ea"/>
              </a:rPr>
              <a:t>қарашаға </a:t>
            </a:r>
          </a:p>
          <a:p>
            <a:pPr lvl="0" algn="ctr"/>
            <a:r>
              <a:rPr lang="kk-KZ" altLang="ru-RU" sz="1200" b="1" dirty="0">
                <a:solidFill>
                  <a:prstClr val="black"/>
                </a:solidFill>
                <a:latin typeface="Times New Roman" panose="02020603050405020304" pitchFamily="18" charset="0"/>
                <a:cs typeface="Times New Roman" panose="02020603050405020304" pitchFamily="18" charset="0"/>
              </a:rPr>
              <a:t>арналған ауа-райы болжамы</a:t>
            </a:r>
            <a:endParaRPr lang="ru-RU" altLang="ru-RU" sz="1200" b="1" dirty="0">
              <a:solidFill>
                <a:prstClr val="black"/>
              </a:solidFill>
              <a:latin typeface="Times New Roman" panose="02020603050405020304" pitchFamily="18" charset="0"/>
              <a:cs typeface="Times New Roman" panose="02020603050405020304" pitchFamily="18" charset="0"/>
            </a:endParaRPr>
          </a:p>
          <a:p>
            <a:pPr lvl="0" algn="ctr"/>
            <a:r>
              <a:rPr lang="ru-RU" altLang="ru-RU" sz="1200" b="1" dirty="0">
                <a:solidFill>
                  <a:prstClr val="black"/>
                </a:solidFill>
                <a:latin typeface="Times New Roman" panose="02020603050405020304" pitchFamily="18" charset="0"/>
                <a:cs typeface="Times New Roman" panose="02020603050405020304" pitchFamily="18" charset="0"/>
              </a:rPr>
              <a:t>2022 ж. 27 </a:t>
            </a:r>
            <a:r>
              <a:rPr lang="kk-KZ" sz="1200" b="1" dirty="0">
                <a:solidFill>
                  <a:srgbClr val="000000"/>
                </a:solidFill>
                <a:latin typeface="Times New Roman" panose="02020603050405020304" pitchFamily="18" charset="0"/>
                <a:cs typeface="Times New Roman" panose="02020603050405020304" pitchFamily="18" charset="0"/>
                <a:sym typeface="+mn-ea"/>
              </a:rPr>
              <a:t>қарашаның </a:t>
            </a:r>
            <a:r>
              <a:rPr lang="ru-RU" altLang="ru-RU" sz="1200" b="1" dirty="0">
                <a:solidFill>
                  <a:prstClr val="black"/>
                </a:solidFill>
                <a:latin typeface="Times New Roman" panose="02020603050405020304" pitchFamily="18" charset="0"/>
                <a:cs typeface="Times New Roman" panose="02020603050405020304" pitchFamily="18" charset="0"/>
              </a:rPr>
              <a:t>21 с. </a:t>
            </a:r>
            <a:r>
              <a:rPr lang="ru-RU" altLang="ru-RU" sz="1200" b="1" dirty="0" err="1">
                <a:solidFill>
                  <a:prstClr val="black"/>
                </a:solidFill>
                <a:latin typeface="Times New Roman" panose="02020603050405020304" pitchFamily="18" charset="0"/>
                <a:cs typeface="Times New Roman" panose="02020603050405020304" pitchFamily="18" charset="0"/>
              </a:rPr>
              <a:t>бастап</a:t>
            </a:r>
            <a:r>
              <a:rPr lang="ru-RU" altLang="ru-RU" sz="1200" b="1" dirty="0">
                <a:solidFill>
                  <a:prstClr val="black"/>
                </a:solidFill>
                <a:latin typeface="Times New Roman" panose="02020603050405020304" pitchFamily="18" charset="0"/>
                <a:cs typeface="Times New Roman" panose="02020603050405020304" pitchFamily="18" charset="0"/>
              </a:rPr>
              <a:t> 28 </a:t>
            </a:r>
            <a:r>
              <a:rPr lang="kk-KZ" sz="1200" b="1" dirty="0">
                <a:solidFill>
                  <a:srgbClr val="000000"/>
                </a:solidFill>
                <a:latin typeface="Times New Roman" panose="02020603050405020304" pitchFamily="18" charset="0"/>
                <a:cs typeface="Times New Roman" panose="02020603050405020304" pitchFamily="18" charset="0"/>
                <a:sym typeface="+mn-ea"/>
              </a:rPr>
              <a:t>қарашаның </a:t>
            </a:r>
            <a:r>
              <a:rPr lang="ru-RU" altLang="ru-RU" sz="1200" b="1" dirty="0">
                <a:solidFill>
                  <a:prstClr val="black"/>
                </a:solidFill>
                <a:latin typeface="Times New Roman" panose="02020603050405020304" pitchFamily="18" charset="0"/>
                <a:cs typeface="Times New Roman" panose="02020603050405020304" pitchFamily="18" charset="0"/>
              </a:rPr>
              <a:t>21 с. </a:t>
            </a:r>
            <a:r>
              <a:rPr lang="ru-RU" altLang="ru-RU" sz="1200" b="1" dirty="0" err="1">
                <a:solidFill>
                  <a:prstClr val="black"/>
                </a:solidFill>
                <a:latin typeface="Times New Roman" panose="02020603050405020304" pitchFamily="18" charset="0"/>
                <a:cs typeface="Times New Roman" panose="02020603050405020304" pitchFamily="18" charset="0"/>
              </a:rPr>
              <a:t>дейін</a:t>
            </a:r>
            <a:r>
              <a:rPr lang="ru-RU" altLang="ru-RU" sz="1200" b="1" dirty="0">
                <a:solidFill>
                  <a:prstClr val="black"/>
                </a:solidFill>
                <a:latin typeface="Times New Roman" panose="02020603050405020304" pitchFamily="18" charset="0"/>
                <a:cs typeface="Times New Roman" panose="02020603050405020304" pitchFamily="18" charset="0"/>
              </a:rPr>
              <a:t> </a:t>
            </a:r>
          </a:p>
          <a:p>
            <a:pPr indent="185738" algn="just"/>
            <a:r>
              <a:rPr lang="kk-KZ" sz="1200" dirty="0">
                <a:solidFill>
                  <a:prstClr val="black"/>
                </a:solidFill>
                <a:latin typeface="Times New Roman" pitchFamily="18" charset="0"/>
                <a:cs typeface="Times New Roman" pitchFamily="18" charset="0"/>
              </a:rPr>
              <a:t> Жауын-шашынсыз. Жел солтүстік-шығыстан 2-7 </a:t>
            </a:r>
            <a:r>
              <a:rPr lang="kk-KZ" sz="1200" dirty="0">
                <a:latin typeface="Times New Roman" panose="02020603050405020304" pitchFamily="18" charset="0"/>
                <a:cs typeface="Times New Roman" panose="02020603050405020304" pitchFamily="18" charset="0"/>
              </a:rPr>
              <a:t>м/с. </a:t>
            </a:r>
            <a:r>
              <a:rPr lang="kk-KZ" sz="1200" dirty="0">
                <a:solidFill>
                  <a:prstClr val="black"/>
                </a:solidFill>
                <a:latin typeface="Times New Roman" pitchFamily="18" charset="0"/>
                <a:cs typeface="Times New Roman" pitchFamily="18" charset="0"/>
              </a:rPr>
              <a:t>Ауа температурасы түнде 34-36°, күндіз 25-27° аяз.</a:t>
            </a:r>
            <a:r>
              <a:rPr lang="kk-KZ" sz="1200" b="1" dirty="0">
                <a:solidFill>
                  <a:srgbClr val="000000"/>
                </a:solidFill>
                <a:latin typeface="Times New Roman" panose="02020603050405020304" pitchFamily="18" charset="0"/>
                <a:cs typeface="Times New Roman" panose="02020603050405020304" pitchFamily="18" charset="0"/>
                <a:sym typeface="+mn-ea"/>
              </a:rPr>
              <a:t> </a:t>
            </a:r>
          </a:p>
          <a:p>
            <a:pPr lvl="0" indent="185738" algn="ctr"/>
            <a:endParaRPr lang="kk-KZ" sz="1200" b="1" dirty="0">
              <a:solidFill>
                <a:srgbClr val="000000"/>
              </a:solidFill>
              <a:latin typeface="Times New Roman" panose="02020603050405020304" pitchFamily="18" charset="0"/>
              <a:cs typeface="Times New Roman" panose="02020603050405020304" pitchFamily="18" charset="0"/>
              <a:sym typeface="+mn-ea"/>
            </a:endParaRPr>
          </a:p>
          <a:p>
            <a:pPr lvl="0" indent="185738" algn="ctr"/>
            <a:r>
              <a:rPr lang="kk-KZ" sz="1200" b="1" dirty="0">
                <a:solidFill>
                  <a:srgbClr val="000000"/>
                </a:solidFill>
                <a:latin typeface="Times New Roman" panose="02020603050405020304" pitchFamily="18" charset="0"/>
                <a:cs typeface="Times New Roman" panose="02020603050405020304" pitchFamily="18" charset="0"/>
                <a:sym typeface="+mn-ea"/>
              </a:rPr>
              <a:t>29 қарашаға</a:t>
            </a:r>
          </a:p>
          <a:p>
            <a:pPr lvl="0" indent="185738" algn="ctr"/>
            <a:r>
              <a:rPr lang="ru-RU" sz="1200" b="1" dirty="0">
                <a:solidFill>
                  <a:srgbClr val="000000"/>
                </a:solidFill>
                <a:latin typeface="Times New Roman" panose="02020603050405020304" pitchFamily="18" charset="0"/>
                <a:cs typeface="Times New Roman" panose="02020603050405020304" pitchFamily="18" charset="0"/>
                <a:sym typeface="+mn-ea"/>
              </a:rPr>
              <a:t>2022 ж. 28 </a:t>
            </a:r>
            <a:r>
              <a:rPr lang="ru-RU" sz="1200" b="1" dirty="0" err="1">
                <a:solidFill>
                  <a:srgbClr val="000000"/>
                </a:solidFill>
                <a:latin typeface="Times New Roman" panose="02020603050405020304" pitchFamily="18" charset="0"/>
                <a:cs typeface="Times New Roman" panose="02020603050405020304" pitchFamily="18" charset="0"/>
                <a:sym typeface="+mn-ea"/>
              </a:rPr>
              <a:t>қарашаның</a:t>
            </a:r>
            <a:r>
              <a:rPr lang="ru-RU" sz="1200" b="1" dirty="0">
                <a:solidFill>
                  <a:srgbClr val="000000"/>
                </a:solidFill>
                <a:latin typeface="Times New Roman" panose="02020603050405020304" pitchFamily="18" charset="0"/>
                <a:cs typeface="Times New Roman" panose="02020603050405020304" pitchFamily="18" charset="0"/>
                <a:sym typeface="+mn-ea"/>
              </a:rPr>
              <a:t> </a:t>
            </a:r>
            <a:r>
              <a:rPr lang="ru-RU" sz="1200" b="1" dirty="0">
                <a:solidFill>
                  <a:srgbClr val="000000"/>
                </a:solidFill>
                <a:latin typeface="Times New Roman" panose="02020603050405020304" pitchFamily="18" charset="0"/>
                <a:cs typeface="Times New Roman" panose="02020603050405020304" pitchFamily="18" charset="0"/>
              </a:rPr>
              <a:t>21 с. </a:t>
            </a:r>
            <a:r>
              <a:rPr lang="ru-RU" sz="1200" b="1" dirty="0" err="1">
                <a:solidFill>
                  <a:srgbClr val="000000"/>
                </a:solidFill>
                <a:latin typeface="Times New Roman" panose="02020603050405020304" pitchFamily="18" charset="0"/>
                <a:cs typeface="Times New Roman" panose="02020603050405020304" pitchFamily="18" charset="0"/>
                <a:sym typeface="+mn-ea"/>
              </a:rPr>
              <a:t>бастап</a:t>
            </a:r>
            <a:r>
              <a:rPr lang="ru-RU" sz="1200" b="1" dirty="0">
                <a:solidFill>
                  <a:srgbClr val="000000"/>
                </a:solidFill>
                <a:latin typeface="Times New Roman" panose="02020603050405020304" pitchFamily="18" charset="0"/>
                <a:cs typeface="Times New Roman" panose="02020603050405020304" pitchFamily="18" charset="0"/>
                <a:sym typeface="+mn-ea"/>
              </a:rPr>
              <a:t> 29 </a:t>
            </a:r>
            <a:r>
              <a:rPr lang="ru-RU" sz="1200" b="1" dirty="0" err="1">
                <a:solidFill>
                  <a:srgbClr val="000000"/>
                </a:solidFill>
                <a:latin typeface="Times New Roman" panose="02020603050405020304" pitchFamily="18" charset="0"/>
                <a:cs typeface="Times New Roman" panose="02020603050405020304" pitchFamily="18" charset="0"/>
                <a:sym typeface="+mn-ea"/>
              </a:rPr>
              <a:t>қарашаның</a:t>
            </a:r>
            <a:r>
              <a:rPr lang="ru-RU" sz="1200" b="1" dirty="0">
                <a:solidFill>
                  <a:srgbClr val="000000"/>
                </a:solidFill>
                <a:latin typeface="Times New Roman" panose="02020603050405020304" pitchFamily="18" charset="0"/>
                <a:cs typeface="Times New Roman" panose="02020603050405020304" pitchFamily="18" charset="0"/>
                <a:sym typeface="+mn-ea"/>
              </a:rPr>
              <a:t> 09 с. </a:t>
            </a:r>
            <a:r>
              <a:rPr lang="ru-RU" sz="1200" b="1" dirty="0" err="1">
                <a:solidFill>
                  <a:srgbClr val="000000"/>
                </a:solidFill>
                <a:latin typeface="Times New Roman" panose="02020603050405020304" pitchFamily="18" charset="0"/>
                <a:cs typeface="Times New Roman" panose="02020603050405020304" pitchFamily="18" charset="0"/>
                <a:sym typeface="+mn-ea"/>
              </a:rPr>
              <a:t>дейін</a:t>
            </a:r>
            <a:endParaRPr lang="en-US" sz="1200" b="1" dirty="0">
              <a:solidFill>
                <a:srgbClr val="000000"/>
              </a:solidFill>
              <a:latin typeface="Times New Roman" panose="02020603050405020304" pitchFamily="18" charset="0"/>
              <a:cs typeface="Times New Roman" panose="02020603050405020304" pitchFamily="18" charset="0"/>
              <a:sym typeface="+mn-ea"/>
            </a:endParaRPr>
          </a:p>
          <a:p>
            <a:pPr lvl="0" indent="185738" algn="just" fontAlgn="auto">
              <a:spcBef>
                <a:spcPts val="0"/>
              </a:spcBef>
              <a:spcAft>
                <a:spcPts val="0"/>
              </a:spcAft>
              <a:defRPr/>
            </a:pPr>
            <a:r>
              <a:rPr lang="ru-RU" sz="1200" dirty="0" err="1">
                <a:solidFill>
                  <a:prstClr val="black"/>
                </a:solidFill>
                <a:latin typeface="Times New Roman" pitchFamily="18" charset="0"/>
                <a:cs typeface="Times New Roman" pitchFamily="18" charset="0"/>
              </a:rPr>
              <a:t>Жауын-шашынсыз</a:t>
            </a:r>
            <a:r>
              <a:rPr lang="kk-KZ" sz="1200" dirty="0">
                <a:solidFill>
                  <a:prstClr val="black"/>
                </a:solidFill>
                <a:latin typeface="Times New Roman" pitchFamily="18" charset="0"/>
                <a:cs typeface="Times New Roman" pitchFamily="18" charset="0"/>
              </a:rPr>
              <a:t>. Жел солтүстік-шығыстан 1-6 м/с. </a:t>
            </a:r>
            <a:r>
              <a:rPr lang="ru-RU" sz="1200" dirty="0" err="1">
                <a:solidFill>
                  <a:prstClr val="black"/>
                </a:solidFill>
                <a:latin typeface="Times New Roman" pitchFamily="18" charset="0"/>
                <a:cs typeface="Times New Roman" pitchFamily="18" charset="0"/>
              </a:rPr>
              <a:t>Ауа</a:t>
            </a:r>
            <a:r>
              <a:rPr lang="ru-RU" sz="1200" dirty="0">
                <a:solidFill>
                  <a:prstClr val="black"/>
                </a:solidFill>
                <a:latin typeface="Times New Roman" pitchFamily="18" charset="0"/>
                <a:cs typeface="Times New Roman" pitchFamily="18" charset="0"/>
              </a:rPr>
              <a:t> </a:t>
            </a:r>
            <a:r>
              <a:rPr lang="ru-RU" sz="1200" dirty="0" err="1">
                <a:solidFill>
                  <a:prstClr val="black"/>
                </a:solidFill>
                <a:latin typeface="Times New Roman" pitchFamily="18" charset="0"/>
                <a:cs typeface="Times New Roman" pitchFamily="18" charset="0"/>
              </a:rPr>
              <a:t>температурасы</a:t>
            </a:r>
            <a:r>
              <a:rPr lang="ru-RU" sz="1200" dirty="0">
                <a:solidFill>
                  <a:prstClr val="black"/>
                </a:solidFill>
                <a:latin typeface="Times New Roman" pitchFamily="18" charset="0"/>
                <a:cs typeface="Times New Roman" pitchFamily="18" charset="0"/>
              </a:rPr>
              <a:t> </a:t>
            </a:r>
            <a:r>
              <a:rPr lang="ru-RU" sz="1200" dirty="0" err="1">
                <a:solidFill>
                  <a:prstClr val="black"/>
                </a:solidFill>
                <a:latin typeface="Times New Roman" pitchFamily="18" charset="0"/>
                <a:cs typeface="Times New Roman" pitchFamily="18" charset="0"/>
              </a:rPr>
              <a:t>түнде</a:t>
            </a:r>
            <a:r>
              <a:rPr lang="ru-RU" sz="1200" dirty="0">
                <a:solidFill>
                  <a:prstClr val="black"/>
                </a:solidFill>
                <a:latin typeface="Times New Roman" pitchFamily="18" charset="0"/>
                <a:cs typeface="Times New Roman" pitchFamily="18" charset="0"/>
              </a:rPr>
              <a:t> 33-35° </a:t>
            </a:r>
            <a:r>
              <a:rPr lang="ru-RU" sz="1200" dirty="0" err="1">
                <a:solidFill>
                  <a:prstClr val="black"/>
                </a:solidFill>
                <a:latin typeface="Times New Roman" pitchFamily="18" charset="0"/>
                <a:cs typeface="Times New Roman" pitchFamily="18" charset="0"/>
              </a:rPr>
              <a:t>аяз</a:t>
            </a:r>
            <a:r>
              <a:rPr lang="ru-RU" sz="1200" dirty="0">
                <a:solidFill>
                  <a:prstClr val="black"/>
                </a:solidFill>
                <a:latin typeface="Times New Roman" pitchFamily="18" charset="0"/>
                <a:cs typeface="Times New Roman" pitchFamily="18" charset="0"/>
              </a:rPr>
              <a:t> </a:t>
            </a:r>
            <a:r>
              <a:rPr lang="ru-RU" sz="1200" dirty="0" err="1">
                <a:solidFill>
                  <a:prstClr val="black"/>
                </a:solidFill>
                <a:latin typeface="Times New Roman" pitchFamily="18" charset="0"/>
                <a:cs typeface="Times New Roman" pitchFamily="18" charset="0"/>
              </a:rPr>
              <a:t>болады</a:t>
            </a:r>
            <a:r>
              <a:rPr lang="ru-RU" sz="1200" dirty="0">
                <a:solidFill>
                  <a:prstClr val="black"/>
                </a:solidFill>
                <a:latin typeface="Times New Roman" pitchFamily="18" charset="0"/>
                <a:cs typeface="Times New Roman" pitchFamily="18" charset="0"/>
              </a:rPr>
              <a:t>.</a:t>
            </a:r>
            <a:endParaRPr lang="kk-KZ" sz="1200" dirty="0">
              <a:solidFill>
                <a:prstClr val="black"/>
              </a:solidFill>
              <a:latin typeface="Times New Roman" pitchFamily="18" charset="0"/>
              <a:cs typeface="Times New Roman" pitchFamily="18" charset="0"/>
            </a:endParaRPr>
          </a:p>
          <a:p>
            <a:pPr lvl="0" indent="185738" algn="just" fontAlgn="auto">
              <a:spcBef>
                <a:spcPts val="0"/>
              </a:spcBef>
              <a:spcAft>
                <a:spcPts val="0"/>
              </a:spcAft>
              <a:defRPr/>
            </a:pPr>
            <a:endParaRPr lang="kk-KZ" sz="1200" dirty="0">
              <a:solidFill>
                <a:prstClr val="black"/>
              </a:solidFill>
              <a:latin typeface="Times New Roman" pitchFamily="18" charset="0"/>
              <a:cs typeface="Times New Roman" pitchFamily="18" charset="0"/>
            </a:endParaRPr>
          </a:p>
        </p:txBody>
      </p:sp>
      <p:sp>
        <p:nvSpPr>
          <p:cNvPr id="22" name="TextBox 13"/>
          <p:cNvSpPr txBox="1"/>
          <p:nvPr/>
        </p:nvSpPr>
        <p:spPr>
          <a:xfrm>
            <a:off x="5017667" y="2473877"/>
            <a:ext cx="4681537" cy="646331"/>
          </a:xfrm>
          <a:prstGeom prst="rect">
            <a:avLst/>
          </a:prstGeom>
          <a:solidFill>
            <a:schemeClr val="accent6"/>
          </a:solidFill>
        </p:spPr>
        <p:style>
          <a:lnRef idx="3">
            <a:schemeClr val="lt1"/>
          </a:lnRef>
          <a:fillRef idx="1">
            <a:schemeClr val="accent6"/>
          </a:fillRef>
          <a:effectRef idx="1">
            <a:schemeClr val="accent6"/>
          </a:effectRef>
          <a:fontRef idx="minor">
            <a:schemeClr val="lt1"/>
          </a:fontRef>
        </p:style>
        <p:txBody>
          <a:bodyPr>
            <a:spAutoFit/>
          </a:bodyPr>
          <a:lstStyle>
            <a:defPPr>
              <a:defRPr lang="ru-RU"/>
            </a:defPPr>
            <a:lvl1pPr algn="l" rtl="0" fontAlgn="base">
              <a:spcBef>
                <a:spcPct val="0"/>
              </a:spcBef>
              <a:spcAft>
                <a:spcPct val="0"/>
              </a:spcAft>
              <a:defRPr kern="1200">
                <a:solidFill>
                  <a:schemeClr val="lt1"/>
                </a:solidFill>
                <a:latin typeface="+mn-lt"/>
                <a:ea typeface="+mn-ea"/>
                <a:cs typeface="+mn-cs"/>
              </a:defRPr>
            </a:lvl1pPr>
            <a:lvl2pPr marL="457200" algn="l" rtl="0" fontAlgn="base">
              <a:spcBef>
                <a:spcPct val="0"/>
              </a:spcBef>
              <a:spcAft>
                <a:spcPct val="0"/>
              </a:spcAft>
              <a:defRPr kern="1200">
                <a:solidFill>
                  <a:schemeClr val="lt1"/>
                </a:solidFill>
                <a:latin typeface="+mn-lt"/>
                <a:ea typeface="+mn-ea"/>
                <a:cs typeface="+mn-cs"/>
              </a:defRPr>
            </a:lvl2pPr>
            <a:lvl3pPr marL="914400" algn="l" rtl="0" fontAlgn="base">
              <a:spcBef>
                <a:spcPct val="0"/>
              </a:spcBef>
              <a:spcAft>
                <a:spcPct val="0"/>
              </a:spcAft>
              <a:defRPr kern="1200">
                <a:solidFill>
                  <a:schemeClr val="lt1"/>
                </a:solidFill>
                <a:latin typeface="+mn-lt"/>
                <a:ea typeface="+mn-ea"/>
                <a:cs typeface="+mn-cs"/>
              </a:defRPr>
            </a:lvl3pPr>
            <a:lvl4pPr marL="1371600" algn="l" rtl="0" fontAlgn="base">
              <a:spcBef>
                <a:spcPct val="0"/>
              </a:spcBef>
              <a:spcAft>
                <a:spcPct val="0"/>
              </a:spcAft>
              <a:defRPr kern="1200">
                <a:solidFill>
                  <a:schemeClr val="lt1"/>
                </a:solidFill>
                <a:latin typeface="+mn-lt"/>
                <a:ea typeface="+mn-ea"/>
                <a:cs typeface="+mn-cs"/>
              </a:defRPr>
            </a:lvl4pPr>
            <a:lvl5pPr marL="1828800" algn="l" rtl="0" fontAlgn="base">
              <a:spcBef>
                <a:spcPct val="0"/>
              </a:spcBef>
              <a:spcAft>
                <a:spcPct val="0"/>
              </a:spcAft>
              <a:defRPr kern="1200">
                <a:solidFill>
                  <a:schemeClr val="lt1"/>
                </a:solidFill>
                <a:latin typeface="+mn-lt"/>
                <a:ea typeface="+mn-ea"/>
                <a:cs typeface="+mn-cs"/>
              </a:defRPr>
            </a:lvl5pPr>
            <a:lvl6pPr marL="2286000" algn="l" defTabSz="914400" rtl="0" eaLnBrk="1" latinLnBrk="0" hangingPunct="1">
              <a:defRPr kern="1200">
                <a:solidFill>
                  <a:schemeClr val="lt1"/>
                </a:solidFill>
                <a:latin typeface="+mn-lt"/>
                <a:ea typeface="+mn-ea"/>
                <a:cs typeface="+mn-cs"/>
              </a:defRPr>
            </a:lvl6pPr>
            <a:lvl7pPr marL="2743200" algn="l" defTabSz="914400" rtl="0" eaLnBrk="1" latinLnBrk="0" hangingPunct="1">
              <a:defRPr kern="1200">
                <a:solidFill>
                  <a:schemeClr val="lt1"/>
                </a:solidFill>
                <a:latin typeface="+mn-lt"/>
                <a:ea typeface="+mn-ea"/>
                <a:cs typeface="+mn-cs"/>
              </a:defRPr>
            </a:lvl7pPr>
            <a:lvl8pPr marL="3200400" algn="l" defTabSz="914400" rtl="0" eaLnBrk="1" latinLnBrk="0" hangingPunct="1">
              <a:defRPr kern="1200">
                <a:solidFill>
                  <a:schemeClr val="lt1"/>
                </a:solidFill>
                <a:latin typeface="+mn-lt"/>
                <a:ea typeface="+mn-ea"/>
                <a:cs typeface="+mn-cs"/>
              </a:defRPr>
            </a:lvl8pPr>
            <a:lvl9pPr marL="3657600" algn="l" defTabSz="914400" rtl="0" eaLnBrk="1" latinLnBrk="0" hangingPunct="1">
              <a:defRPr kern="1200">
                <a:solidFill>
                  <a:schemeClr val="lt1"/>
                </a:solidFill>
                <a:latin typeface="+mn-lt"/>
                <a:ea typeface="+mn-ea"/>
                <a:cs typeface="+mn-cs"/>
              </a:defRPr>
            </a:lvl9pPr>
          </a:lstStyle>
          <a:p>
            <a:pPr lvl="0" indent="182563" algn="just"/>
            <a:r>
              <a:rPr lang="kk-KZ" altLang="en-US" sz="1200" dirty="0">
                <a:solidFill>
                  <a:schemeClr val="tx1"/>
                </a:solidFill>
                <a:latin typeface="Times New Roman" pitchFamily="18" charset="0"/>
                <a:cs typeface="Times New Roman" pitchFamily="18" charset="0"/>
                <a:sym typeface="+mn-ea"/>
              </a:rPr>
              <a:t>28 ноября </a:t>
            </a:r>
            <a:r>
              <a:rPr lang="ru-RU" altLang="en-US" sz="1200" dirty="0">
                <a:solidFill>
                  <a:schemeClr val="tx1"/>
                </a:solidFill>
                <a:latin typeface="Times New Roman" pitchFamily="18" charset="0"/>
                <a:cs typeface="Times New Roman" pitchFamily="18" charset="0"/>
                <a:sym typeface="+mn-ea"/>
              </a:rPr>
              <a:t>2022 года </a:t>
            </a:r>
            <a:r>
              <a:rPr lang="ru-RU" altLang="en-US" sz="1200" dirty="0">
                <a:solidFill>
                  <a:prstClr val="black"/>
                </a:solidFill>
                <a:latin typeface="Times New Roman" pitchFamily="18" charset="0"/>
                <a:cs typeface="Times New Roman" pitchFamily="18" charset="0"/>
                <a:sym typeface="+mn-ea"/>
              </a:rPr>
              <a:t>метеорологические условия будут способствовать накоплению загрязняющих веществ в атмосфере города. По городу ожидается высокий уровень  загрязнения воздуха.</a:t>
            </a:r>
          </a:p>
        </p:txBody>
      </p:sp>
      <p:sp>
        <p:nvSpPr>
          <p:cNvPr id="23" name="TextBox 22"/>
          <p:cNvSpPr txBox="1"/>
          <p:nvPr/>
        </p:nvSpPr>
        <p:spPr>
          <a:xfrm>
            <a:off x="5019035" y="3303469"/>
            <a:ext cx="4680169" cy="276999"/>
          </a:xfrm>
          <a:prstGeom prst="rect">
            <a:avLst/>
          </a:prstGeom>
          <a:solidFill>
            <a:schemeClr val="accent6"/>
          </a:solidFill>
        </p:spPr>
        <p:style>
          <a:lnRef idx="3">
            <a:schemeClr val="lt1"/>
          </a:lnRef>
          <a:fillRef idx="1">
            <a:schemeClr val="accent6"/>
          </a:fillRef>
          <a:effectRef idx="1">
            <a:schemeClr val="accent6"/>
          </a:effectRef>
          <a:fontRef idx="minor">
            <a:schemeClr val="lt1"/>
          </a:fontRef>
        </p:style>
        <p:txBody>
          <a:bodyPr wrap="square">
            <a:spAutoFit/>
          </a:bodyPr>
          <a:lstStyle>
            <a:defPPr>
              <a:defRPr lang="ru-RU"/>
            </a:defPPr>
            <a:lvl1pPr marL="0" lvl="0"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5pPr>
            <a:lvl6pPr marL="2286000" lvl="5"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6pPr>
            <a:lvl7pPr marL="2743200" lvl="6"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7pPr>
            <a:lvl8pPr marL="3200400" lvl="7"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8pPr>
            <a:lvl9pPr marL="3657600" lvl="8"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9pPr>
          </a:lstStyle>
          <a:p>
            <a:pPr lvl="0" algn="ctr"/>
            <a:r>
              <a:rPr lang="ru-RU" sz="1200" dirty="0">
                <a:solidFill>
                  <a:prstClr val="black"/>
                </a:solidFill>
                <a:latin typeface="Times New Roman" panose="02020603050405020304" pitchFamily="18" charset="0"/>
                <a:cs typeface="Times New Roman" panose="02020603050405020304" pitchFamily="18" charset="0"/>
              </a:rPr>
              <a:t>Предупреждение НМУ 2 степени.</a:t>
            </a:r>
          </a:p>
        </p:txBody>
      </p:sp>
    </p:spTree>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Прямоугольник 3"/>
          <p:cNvSpPr/>
          <p:nvPr/>
        </p:nvSpPr>
        <p:spPr>
          <a:xfrm>
            <a:off x="128588" y="115888"/>
            <a:ext cx="9648825" cy="6626225"/>
          </a:xfrm>
          <a:prstGeom prst="rect">
            <a:avLst/>
          </a:prstGeom>
          <a:noFill/>
        </p:spPr>
        <p:style>
          <a:lnRef idx="2">
            <a:schemeClr val="accent1">
              <a:shade val="50000"/>
            </a:schemeClr>
          </a:lnRef>
          <a:fillRef idx="1">
            <a:schemeClr val="accent1"/>
          </a:fillRef>
          <a:effectRef idx="0">
            <a:schemeClr val="accent1"/>
          </a:effectRef>
          <a:fontRef idx="minor">
            <a:schemeClr val="lt1"/>
          </a:fontRef>
        </p:style>
        <p:txBody>
          <a:bodyPr anchor="ct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800" b="0" i="0" u="none" strike="noStrike" kern="1200" cap="none" spc="0" normalizeH="0" baseline="0" noProof="0">
              <a:ln>
                <a:noFill/>
              </a:ln>
              <a:solidFill>
                <a:srgbClr val="FFFFFF"/>
              </a:solidFill>
              <a:effectLst/>
              <a:uLnTx/>
              <a:uFillTx/>
              <a:latin typeface="+mn-lt"/>
              <a:ea typeface="+mn-ea"/>
              <a:cs typeface="Arial" panose="020B0604020202020204" pitchFamily="34" charset="0"/>
            </a:endParaRPr>
          </a:p>
        </p:txBody>
      </p:sp>
      <p:cxnSp>
        <p:nvCxnSpPr>
          <p:cNvPr id="13" name="Прямая соединительная линия 12"/>
          <p:cNvCxnSpPr>
            <a:cxnSpLocks noChangeAspect="1"/>
          </p:cNvCxnSpPr>
          <p:nvPr/>
        </p:nvCxnSpPr>
        <p:spPr>
          <a:xfrm>
            <a:off x="4937125" y="115888"/>
            <a:ext cx="15875" cy="6624638"/>
          </a:xfrm>
          <a:prstGeom prst="line">
            <a:avLst/>
          </a:prstGeom>
        </p:spPr>
        <p:style>
          <a:lnRef idx="1">
            <a:schemeClr val="accent1"/>
          </a:lnRef>
          <a:fillRef idx="0">
            <a:schemeClr val="accent1"/>
          </a:fillRef>
          <a:effectRef idx="0">
            <a:schemeClr val="accent1"/>
          </a:effectRef>
          <a:fontRef idx="minor">
            <a:schemeClr val="tx1"/>
          </a:fontRef>
        </p:style>
      </p:cxnSp>
      <p:sp>
        <p:nvSpPr>
          <p:cNvPr id="22" name="Прямоугольник 26"/>
          <p:cNvSpPr/>
          <p:nvPr/>
        </p:nvSpPr>
        <p:spPr>
          <a:xfrm>
            <a:off x="254361" y="4587619"/>
            <a:ext cx="4661089" cy="1200329"/>
          </a:xfrm>
          <a:prstGeom prst="rect">
            <a:avLst/>
          </a:prstGeom>
          <a:noFill/>
          <a:ln w="9525">
            <a:noFill/>
          </a:ln>
        </p:spPr>
        <p:txBody>
          <a:bodyPr wrap="square">
            <a:spAutoFit/>
          </a:bodyPr>
          <a:lstStyle/>
          <a:p>
            <a:pPr algn="just"/>
            <a:r>
              <a:rPr lang="ru-RU" altLang="ru-RU" sz="1200" dirty="0" err="1">
                <a:solidFill>
                  <a:srgbClr val="000000"/>
                </a:solidFill>
                <a:latin typeface="Times New Roman" panose="02020603050405020304" pitchFamily="18" charset="0"/>
                <a:cs typeface="Times New Roman" panose="02020603050405020304" pitchFamily="18" charset="0"/>
              </a:rPr>
              <a:t>Риддер</a:t>
            </a:r>
            <a:r>
              <a:rPr lang="ru-RU" altLang="ru-RU" sz="1200" dirty="0">
                <a:solidFill>
                  <a:srgbClr val="000000"/>
                </a:solidFill>
                <a:latin typeface="Times New Roman" panose="02020603050405020304" pitchFamily="18" charset="0"/>
                <a:cs typeface="Times New Roman" panose="02020603050405020304" pitchFamily="18" charset="0"/>
              </a:rPr>
              <a:t> </a:t>
            </a:r>
            <a:r>
              <a:rPr lang="ru-RU" altLang="ru-RU" sz="1200" dirty="0" err="1">
                <a:solidFill>
                  <a:srgbClr val="000000"/>
                </a:solidFill>
                <a:latin typeface="Times New Roman" panose="02020603050405020304" pitchFamily="18" charset="0"/>
                <a:cs typeface="Times New Roman" panose="02020603050405020304" pitchFamily="18" charset="0"/>
              </a:rPr>
              <a:t>қаласында</a:t>
            </a:r>
            <a:r>
              <a:rPr lang="ru-RU" altLang="ru-RU" sz="1200" dirty="0">
                <a:solidFill>
                  <a:srgbClr val="000000"/>
                </a:solidFill>
                <a:latin typeface="Times New Roman" panose="02020603050405020304" pitchFamily="18" charset="0"/>
                <a:cs typeface="Times New Roman" panose="02020603050405020304" pitchFamily="18" charset="0"/>
              </a:rPr>
              <a:t> </a:t>
            </a:r>
            <a:r>
              <a:rPr lang="ru-RU" altLang="ru-RU" sz="1200" dirty="0" err="1">
                <a:solidFill>
                  <a:srgbClr val="000000"/>
                </a:solidFill>
                <a:latin typeface="Times New Roman" panose="02020603050405020304" pitchFamily="18" charset="0"/>
                <a:cs typeface="Times New Roman" panose="02020603050405020304" pitchFamily="18" charset="0"/>
              </a:rPr>
              <a:t>атмосфералық</a:t>
            </a:r>
            <a:r>
              <a:rPr lang="ru-RU" altLang="ru-RU" sz="1200" dirty="0">
                <a:solidFill>
                  <a:srgbClr val="000000"/>
                </a:solidFill>
                <a:latin typeface="Times New Roman" panose="02020603050405020304" pitchFamily="18" charset="0"/>
                <a:cs typeface="Times New Roman" panose="02020603050405020304" pitchFamily="18" charset="0"/>
              </a:rPr>
              <a:t> </a:t>
            </a:r>
            <a:r>
              <a:rPr lang="ru-RU" altLang="ru-RU" sz="1200" dirty="0" err="1">
                <a:solidFill>
                  <a:srgbClr val="000000"/>
                </a:solidFill>
                <a:latin typeface="Times New Roman" panose="02020603050405020304" pitchFamily="18" charset="0"/>
                <a:cs typeface="Times New Roman" panose="02020603050405020304" pitchFamily="18" charset="0"/>
              </a:rPr>
              <a:t>ауаның</a:t>
            </a:r>
            <a:r>
              <a:rPr lang="ru-RU" altLang="ru-RU" sz="1200" dirty="0">
                <a:solidFill>
                  <a:srgbClr val="000000"/>
                </a:solidFill>
                <a:latin typeface="Times New Roman" panose="02020603050405020304" pitchFamily="18" charset="0"/>
                <a:cs typeface="Times New Roman" panose="02020603050405020304" pitchFamily="18" charset="0"/>
              </a:rPr>
              <a:t> </a:t>
            </a:r>
            <a:r>
              <a:rPr lang="ru-RU" altLang="ru-RU" sz="1200" dirty="0" err="1">
                <a:solidFill>
                  <a:srgbClr val="000000"/>
                </a:solidFill>
                <a:latin typeface="Times New Roman" panose="02020603050405020304" pitchFamily="18" charset="0"/>
                <a:cs typeface="Times New Roman" panose="02020603050405020304" pitchFamily="18" charset="0"/>
              </a:rPr>
              <a:t>ластану</a:t>
            </a:r>
            <a:r>
              <a:rPr lang="ru-RU" altLang="ru-RU" sz="1200" dirty="0">
                <a:solidFill>
                  <a:srgbClr val="000000"/>
                </a:solidFill>
                <a:latin typeface="Times New Roman" panose="02020603050405020304" pitchFamily="18" charset="0"/>
                <a:cs typeface="Times New Roman" panose="02020603050405020304" pitchFamily="18" charset="0"/>
              </a:rPr>
              <a:t> </a:t>
            </a:r>
            <a:r>
              <a:rPr lang="ru-RU" altLang="ru-RU" sz="1200" dirty="0" err="1">
                <a:solidFill>
                  <a:srgbClr val="000000"/>
                </a:solidFill>
                <a:latin typeface="Times New Roman" panose="02020603050405020304" pitchFamily="18" charset="0"/>
                <a:cs typeface="Times New Roman" panose="02020603050405020304" pitchFamily="18" charset="0"/>
              </a:rPr>
              <a:t>деңгейін</a:t>
            </a:r>
            <a:r>
              <a:rPr lang="ru-RU" altLang="ru-RU" sz="1200" dirty="0">
                <a:solidFill>
                  <a:srgbClr val="000000"/>
                </a:solidFill>
                <a:latin typeface="Times New Roman" panose="02020603050405020304" pitchFamily="18" charset="0"/>
                <a:cs typeface="Times New Roman" panose="02020603050405020304" pitchFamily="18" charset="0"/>
              </a:rPr>
              <a:t> </a:t>
            </a:r>
            <a:r>
              <a:rPr lang="ru-RU" altLang="ru-RU" sz="1200" dirty="0" err="1">
                <a:solidFill>
                  <a:srgbClr val="000000"/>
                </a:solidFill>
                <a:latin typeface="Times New Roman" panose="02020603050405020304" pitchFamily="18" charset="0"/>
                <a:cs typeface="Times New Roman" panose="02020603050405020304" pitchFamily="18" charset="0"/>
              </a:rPr>
              <a:t>бақылау</a:t>
            </a:r>
            <a:r>
              <a:rPr lang="ru-RU" altLang="ru-RU" sz="1200" dirty="0">
                <a:solidFill>
                  <a:srgbClr val="000000"/>
                </a:solidFill>
                <a:latin typeface="Times New Roman" panose="02020603050405020304" pitchFamily="18" charset="0"/>
                <a:cs typeface="Times New Roman" panose="02020603050405020304" pitchFamily="18" charset="0"/>
              </a:rPr>
              <a:t> 3 </a:t>
            </a:r>
            <a:r>
              <a:rPr lang="ru-RU" altLang="ru-RU" sz="1200" dirty="0" err="1">
                <a:solidFill>
                  <a:srgbClr val="000000"/>
                </a:solidFill>
                <a:latin typeface="Times New Roman" panose="02020603050405020304" pitchFamily="18" charset="0"/>
                <a:cs typeface="Times New Roman" panose="02020603050405020304" pitchFamily="18" charset="0"/>
              </a:rPr>
              <a:t>бақылау</a:t>
            </a:r>
            <a:r>
              <a:rPr lang="ru-RU" altLang="ru-RU" sz="1200" dirty="0">
                <a:solidFill>
                  <a:srgbClr val="000000"/>
                </a:solidFill>
                <a:latin typeface="Times New Roman" panose="02020603050405020304" pitchFamily="18" charset="0"/>
                <a:cs typeface="Times New Roman" panose="02020603050405020304" pitchFamily="18" charset="0"/>
              </a:rPr>
              <a:t> </a:t>
            </a:r>
            <a:r>
              <a:rPr lang="ru-RU" altLang="ru-RU" sz="1200" dirty="0" err="1">
                <a:solidFill>
                  <a:srgbClr val="000000"/>
                </a:solidFill>
                <a:latin typeface="Times New Roman" panose="02020603050405020304" pitchFamily="18" charset="0"/>
                <a:cs typeface="Times New Roman" panose="02020603050405020304" pitchFamily="18" charset="0"/>
              </a:rPr>
              <a:t>бекетінде</a:t>
            </a:r>
            <a:r>
              <a:rPr lang="ru-RU" altLang="ru-RU" sz="1200" dirty="0">
                <a:solidFill>
                  <a:srgbClr val="000000"/>
                </a:solidFill>
                <a:latin typeface="Times New Roman" panose="02020603050405020304" pitchFamily="18" charset="0"/>
                <a:cs typeface="Times New Roman" panose="02020603050405020304" pitchFamily="18" charset="0"/>
              </a:rPr>
              <a:t> </a:t>
            </a:r>
            <a:r>
              <a:rPr lang="ru-RU" altLang="ru-RU" sz="1200" dirty="0" err="1">
                <a:solidFill>
                  <a:srgbClr val="000000"/>
                </a:solidFill>
                <a:latin typeface="Times New Roman" panose="02020603050405020304" pitchFamily="18" charset="0"/>
                <a:cs typeface="Times New Roman" panose="02020603050405020304" pitchFamily="18" charset="0"/>
              </a:rPr>
              <a:t>жүргізіледі</a:t>
            </a:r>
            <a:r>
              <a:rPr lang="ru-RU" altLang="ru-RU" sz="1200" dirty="0">
                <a:solidFill>
                  <a:srgbClr val="000000"/>
                </a:solidFill>
                <a:latin typeface="Times New Roman" panose="02020603050405020304" pitchFamily="18" charset="0"/>
                <a:cs typeface="Times New Roman" panose="02020603050405020304" pitchFamily="18" charset="0"/>
              </a:rPr>
              <a:t>:</a:t>
            </a:r>
          </a:p>
          <a:p>
            <a:pPr algn="just"/>
            <a:r>
              <a:rPr lang="ru-RU" altLang="ru-RU" sz="1200" dirty="0">
                <a:solidFill>
                  <a:srgbClr val="000000"/>
                </a:solidFill>
                <a:latin typeface="Times New Roman" panose="02020603050405020304" pitchFamily="18" charset="0"/>
                <a:cs typeface="Times New Roman" panose="02020603050405020304" pitchFamily="18" charset="0"/>
              </a:rPr>
              <a:t>№ 1 </a:t>
            </a:r>
            <a:r>
              <a:rPr lang="ru-RU" altLang="ru-RU" sz="1200" dirty="0" err="1">
                <a:solidFill>
                  <a:srgbClr val="000000"/>
                </a:solidFill>
                <a:latin typeface="Times New Roman" panose="02020603050405020304" pitchFamily="18" charset="0"/>
                <a:cs typeface="Times New Roman" panose="02020603050405020304" pitchFamily="18" charset="0"/>
              </a:rPr>
              <a:t>Бекет</a:t>
            </a:r>
            <a:r>
              <a:rPr lang="ru-RU" altLang="ru-RU" sz="1200" dirty="0">
                <a:solidFill>
                  <a:srgbClr val="000000"/>
                </a:solidFill>
                <a:latin typeface="Times New Roman" panose="02020603050405020304" pitchFamily="18" charset="0"/>
                <a:cs typeface="Times New Roman" panose="02020603050405020304" pitchFamily="18" charset="0"/>
              </a:rPr>
              <a:t>-Островский </a:t>
            </a:r>
            <a:r>
              <a:rPr lang="ru-RU" altLang="ru-RU" sz="1200" dirty="0" err="1">
                <a:solidFill>
                  <a:srgbClr val="000000"/>
                </a:solidFill>
                <a:latin typeface="Times New Roman" panose="02020603050405020304" pitchFamily="18" charset="0"/>
                <a:cs typeface="Times New Roman" panose="02020603050405020304" pitchFamily="18" charset="0"/>
              </a:rPr>
              <a:t>көшесі</a:t>
            </a:r>
            <a:r>
              <a:rPr lang="ru-RU" altLang="ru-RU" sz="1200" dirty="0">
                <a:solidFill>
                  <a:srgbClr val="000000"/>
                </a:solidFill>
                <a:latin typeface="Times New Roman" panose="02020603050405020304" pitchFamily="18" charset="0"/>
                <a:cs typeface="Times New Roman" panose="02020603050405020304" pitchFamily="18" charset="0"/>
              </a:rPr>
              <a:t>, 13 «Б»</a:t>
            </a:r>
          </a:p>
          <a:p>
            <a:pPr algn="just"/>
            <a:r>
              <a:rPr lang="ru-RU" altLang="ru-RU" sz="1200" dirty="0">
                <a:solidFill>
                  <a:srgbClr val="000000"/>
                </a:solidFill>
                <a:latin typeface="Times New Roman" panose="02020603050405020304" pitchFamily="18" charset="0"/>
                <a:cs typeface="Times New Roman" panose="02020603050405020304" pitchFamily="18" charset="0"/>
              </a:rPr>
              <a:t>№ 6 </a:t>
            </a:r>
            <a:r>
              <a:rPr lang="ru-RU" altLang="ru-RU" sz="1200" dirty="0" err="1">
                <a:solidFill>
                  <a:srgbClr val="000000"/>
                </a:solidFill>
                <a:latin typeface="Times New Roman" panose="02020603050405020304" pitchFamily="18" charset="0"/>
                <a:cs typeface="Times New Roman" panose="02020603050405020304" pitchFamily="18" charset="0"/>
              </a:rPr>
              <a:t>бекет-Клинк</a:t>
            </a:r>
            <a:r>
              <a:rPr lang="ru-RU" altLang="ru-RU" sz="1200" dirty="0">
                <a:solidFill>
                  <a:srgbClr val="000000"/>
                </a:solidFill>
                <a:latin typeface="Times New Roman" panose="02020603050405020304" pitchFamily="18" charset="0"/>
                <a:cs typeface="Times New Roman" panose="02020603050405020304" pitchFamily="18" charset="0"/>
              </a:rPr>
              <a:t> </a:t>
            </a:r>
            <a:r>
              <a:rPr lang="ru-RU" altLang="ru-RU" sz="1200" dirty="0" err="1">
                <a:solidFill>
                  <a:srgbClr val="000000"/>
                </a:solidFill>
                <a:latin typeface="Times New Roman" panose="02020603050405020304" pitchFamily="18" charset="0"/>
                <a:cs typeface="Times New Roman" panose="02020603050405020304" pitchFamily="18" charset="0"/>
              </a:rPr>
              <a:t>көшесі</a:t>
            </a:r>
            <a:r>
              <a:rPr lang="ru-RU" altLang="ru-RU" sz="1200" dirty="0">
                <a:solidFill>
                  <a:srgbClr val="000000"/>
                </a:solidFill>
                <a:latin typeface="Times New Roman" panose="02020603050405020304" pitchFamily="18" charset="0"/>
                <a:cs typeface="Times New Roman" panose="02020603050405020304" pitchFamily="18" charset="0"/>
              </a:rPr>
              <a:t>, 7</a:t>
            </a:r>
          </a:p>
          <a:p>
            <a:pPr algn="just"/>
            <a:r>
              <a:rPr lang="ru-RU" altLang="ru-RU" sz="1200" dirty="0">
                <a:solidFill>
                  <a:srgbClr val="000000"/>
                </a:solidFill>
                <a:latin typeface="Times New Roman" panose="02020603050405020304" pitchFamily="18" charset="0"/>
                <a:cs typeface="Times New Roman" panose="02020603050405020304" pitchFamily="18" charset="0"/>
              </a:rPr>
              <a:t>№ 3 </a:t>
            </a:r>
            <a:r>
              <a:rPr lang="ru-RU" altLang="ru-RU" sz="1200" dirty="0" err="1">
                <a:solidFill>
                  <a:srgbClr val="000000"/>
                </a:solidFill>
                <a:latin typeface="Times New Roman" panose="02020603050405020304" pitchFamily="18" charset="0"/>
                <a:cs typeface="Times New Roman" panose="02020603050405020304" pitchFamily="18" charset="0"/>
              </a:rPr>
              <a:t>бекет</a:t>
            </a:r>
            <a:r>
              <a:rPr lang="ru-RU" altLang="ru-RU" sz="1200" dirty="0">
                <a:solidFill>
                  <a:srgbClr val="000000"/>
                </a:solidFill>
                <a:latin typeface="Times New Roman" panose="02020603050405020304" pitchFamily="18" charset="0"/>
                <a:cs typeface="Times New Roman" panose="02020603050405020304" pitchFamily="18" charset="0"/>
              </a:rPr>
              <a:t>-Семей </a:t>
            </a:r>
            <a:r>
              <a:rPr lang="ru-RU" altLang="ru-RU" sz="1200" dirty="0" err="1">
                <a:solidFill>
                  <a:srgbClr val="000000"/>
                </a:solidFill>
                <a:latin typeface="Times New Roman" panose="02020603050405020304" pitchFamily="18" charset="0"/>
                <a:cs typeface="Times New Roman" panose="02020603050405020304" pitchFamily="18" charset="0"/>
              </a:rPr>
              <a:t>көшесі</a:t>
            </a:r>
            <a:r>
              <a:rPr lang="ru-RU" altLang="ru-RU" sz="1200" dirty="0">
                <a:solidFill>
                  <a:srgbClr val="000000"/>
                </a:solidFill>
                <a:latin typeface="Times New Roman" panose="02020603050405020304" pitchFamily="18" charset="0"/>
                <a:cs typeface="Times New Roman" panose="02020603050405020304" pitchFamily="18" charset="0"/>
              </a:rPr>
              <a:t>, 9</a:t>
            </a:r>
            <a:r>
              <a:rPr lang="ru-RU" altLang="ru-RU" sz="1200" dirty="0"/>
              <a:t> </a:t>
            </a:r>
          </a:p>
          <a:p>
            <a:pPr eaLnBrk="0" hangingPunct="0"/>
            <a:endParaRPr lang="ru-RU" altLang="ru-RU" sz="1200" dirty="0">
              <a:latin typeface="Times New Roman" panose="02020603050405020304" pitchFamily="18" charset="0"/>
              <a:ea typeface="Times New Roman" panose="02020603050405020304" pitchFamily="18" charset="0"/>
            </a:endParaRPr>
          </a:p>
        </p:txBody>
      </p:sp>
      <p:sp>
        <p:nvSpPr>
          <p:cNvPr id="23" name="Прямоугольник 13"/>
          <p:cNvSpPr/>
          <p:nvPr/>
        </p:nvSpPr>
        <p:spPr>
          <a:xfrm>
            <a:off x="4945062" y="57188"/>
            <a:ext cx="4832351" cy="461963"/>
          </a:xfrm>
          <a:prstGeom prst="rect">
            <a:avLst/>
          </a:prstGeom>
          <a:noFill/>
          <a:ln w="9525">
            <a:noFill/>
          </a:ln>
        </p:spPr>
        <p:txBody>
          <a:bodyPr wrap="square">
            <a:spAutoFit/>
          </a:bodyPr>
          <a:lstStyle/>
          <a:p>
            <a:pPr algn="ctr" eaLnBrk="0" hangingPunct="0"/>
            <a:r>
              <a:rPr lang="ru-RU" altLang="ru-RU" sz="1200" i="1" dirty="0">
                <a:latin typeface="Times New Roman" panose="02020603050405020304" pitchFamily="18" charset="0"/>
                <a:cs typeface="Times New Roman" panose="02020603050405020304" pitchFamily="18" charset="0"/>
              </a:rPr>
              <a:t>«Р» </a:t>
            </a:r>
            <a:r>
              <a:rPr lang="ru-RU" altLang="ru-RU" sz="1200" i="1" dirty="0" err="1">
                <a:latin typeface="Times New Roman" panose="02020603050405020304" pitchFamily="18" charset="0"/>
                <a:cs typeface="Times New Roman" panose="02020603050405020304" pitchFamily="18" charset="0"/>
              </a:rPr>
              <a:t>параметрі</a:t>
            </a:r>
            <a:r>
              <a:rPr lang="ru-RU" altLang="ru-RU" sz="1200" i="1" dirty="0">
                <a:latin typeface="Times New Roman" panose="02020603050405020304" pitchFamily="18" charset="0"/>
                <a:cs typeface="Times New Roman" panose="02020603050405020304" pitchFamily="18" charset="0"/>
              </a:rPr>
              <a:t> </a:t>
            </a:r>
            <a:r>
              <a:rPr lang="ru-RU" altLang="ru-RU" sz="1200" i="1" dirty="0" err="1">
                <a:latin typeface="Times New Roman" panose="02020603050405020304" pitchFamily="18" charset="0"/>
                <a:cs typeface="Times New Roman" panose="02020603050405020304" pitchFamily="18" charset="0"/>
              </a:rPr>
              <a:t>жалпы</a:t>
            </a:r>
            <a:r>
              <a:rPr lang="ru-RU" altLang="ru-RU" sz="1200" i="1" dirty="0">
                <a:latin typeface="Times New Roman" panose="02020603050405020304" pitchFamily="18" charset="0"/>
                <a:cs typeface="Times New Roman" panose="02020603050405020304" pitchFamily="18" charset="0"/>
              </a:rPr>
              <a:t> </a:t>
            </a:r>
            <a:r>
              <a:rPr lang="ru-RU" altLang="ru-RU" sz="1200" i="1" dirty="0" err="1">
                <a:latin typeface="Times New Roman" panose="02020603050405020304" pitchFamily="18" charset="0"/>
                <a:cs typeface="Times New Roman" panose="02020603050405020304" pitchFamily="18" charset="0"/>
              </a:rPr>
              <a:t>қала</a:t>
            </a:r>
            <a:r>
              <a:rPr lang="ru-RU" altLang="ru-RU" sz="1200" i="1" dirty="0">
                <a:latin typeface="Times New Roman" panose="02020603050405020304" pitchFamily="18" charset="0"/>
                <a:cs typeface="Times New Roman" panose="02020603050405020304" pitchFamily="18" charset="0"/>
              </a:rPr>
              <a:t> </a:t>
            </a:r>
            <a:r>
              <a:rPr lang="ru-RU" altLang="ru-RU" sz="1200" i="1" dirty="0" err="1">
                <a:latin typeface="Times New Roman" panose="02020603050405020304" pitchFamily="18" charset="0"/>
                <a:cs typeface="Times New Roman" panose="02020603050405020304" pitchFamily="18" charset="0"/>
              </a:rPr>
              <a:t>бойынша</a:t>
            </a:r>
            <a:r>
              <a:rPr lang="ru-RU" altLang="ru-RU" sz="1200" i="1" dirty="0">
                <a:latin typeface="Times New Roman" panose="02020603050405020304" pitchFamily="18" charset="0"/>
                <a:cs typeface="Times New Roman" panose="02020603050405020304" pitchFamily="18" charset="0"/>
              </a:rPr>
              <a:t> </a:t>
            </a:r>
            <a:r>
              <a:rPr lang="ru-RU" altLang="ru-RU" sz="1200" i="1" dirty="0" err="1">
                <a:latin typeface="Times New Roman" panose="02020603050405020304" pitchFamily="18" charset="0"/>
                <a:cs typeface="Times New Roman" panose="02020603050405020304" pitchFamily="18" charset="0"/>
              </a:rPr>
              <a:t>ауаның</a:t>
            </a:r>
            <a:r>
              <a:rPr lang="ru-RU" altLang="ru-RU" sz="1200" i="1" dirty="0">
                <a:latin typeface="Times New Roman" panose="02020603050405020304" pitchFamily="18" charset="0"/>
                <a:cs typeface="Times New Roman" panose="02020603050405020304" pitchFamily="18" charset="0"/>
              </a:rPr>
              <a:t> </a:t>
            </a:r>
            <a:r>
              <a:rPr lang="ru-RU" altLang="ru-RU" sz="1200" i="1" dirty="0" err="1">
                <a:latin typeface="Times New Roman" panose="02020603050405020304" pitchFamily="18" charset="0"/>
                <a:cs typeface="Times New Roman" panose="02020603050405020304" pitchFamily="18" charset="0"/>
              </a:rPr>
              <a:t>ластануының</a:t>
            </a:r>
            <a:r>
              <a:rPr lang="ru-RU" altLang="ru-RU" sz="1200" i="1" dirty="0">
                <a:latin typeface="Times New Roman" panose="02020603050405020304" pitchFamily="18" charset="0"/>
                <a:cs typeface="Times New Roman" panose="02020603050405020304" pitchFamily="18" charset="0"/>
              </a:rPr>
              <a:t> </a:t>
            </a:r>
            <a:r>
              <a:rPr lang="ru-RU" altLang="ru-RU" sz="1200" i="1" dirty="0" err="1">
                <a:latin typeface="Times New Roman" panose="02020603050405020304" pitchFamily="18" charset="0"/>
                <a:cs typeface="Times New Roman" panose="02020603050405020304" pitchFamily="18" charset="0"/>
              </a:rPr>
              <a:t>жалпыланған</a:t>
            </a:r>
            <a:r>
              <a:rPr lang="ru-RU" altLang="ru-RU" sz="1200" i="1" dirty="0">
                <a:latin typeface="Times New Roman" panose="02020603050405020304" pitchFamily="18" charset="0"/>
                <a:cs typeface="Times New Roman" panose="02020603050405020304" pitchFamily="18" charset="0"/>
              </a:rPr>
              <a:t> </a:t>
            </a:r>
            <a:r>
              <a:rPr lang="ru-RU" altLang="ru-RU" sz="1200" i="1" dirty="0" err="1">
                <a:latin typeface="Times New Roman" panose="02020603050405020304" pitchFamily="18" charset="0"/>
                <a:cs typeface="Times New Roman" panose="02020603050405020304" pitchFamily="18" charset="0"/>
              </a:rPr>
              <a:t>көрсеткіші</a:t>
            </a:r>
            <a:r>
              <a:rPr lang="ru-RU" altLang="ru-RU" sz="1200" i="1" dirty="0">
                <a:latin typeface="Times New Roman" panose="02020603050405020304" pitchFamily="18" charset="0"/>
                <a:cs typeface="Times New Roman" panose="02020603050405020304" pitchFamily="18" charset="0"/>
              </a:rPr>
              <a:t> </a:t>
            </a:r>
            <a:r>
              <a:rPr lang="ru-RU" altLang="ru-RU" sz="1200" i="1" dirty="0" err="1">
                <a:latin typeface="Times New Roman" panose="02020603050405020304" pitchFamily="18" charset="0"/>
                <a:cs typeface="Times New Roman" panose="02020603050405020304" pitchFamily="18" charset="0"/>
              </a:rPr>
              <a:t>болып</a:t>
            </a:r>
            <a:r>
              <a:rPr lang="ru-RU" altLang="ru-RU" sz="1200" i="1" dirty="0">
                <a:latin typeface="Times New Roman" panose="02020603050405020304" pitchFamily="18" charset="0"/>
                <a:cs typeface="Times New Roman" panose="02020603050405020304" pitchFamily="18" charset="0"/>
              </a:rPr>
              <a:t> </a:t>
            </a:r>
            <a:r>
              <a:rPr lang="ru-RU" altLang="ru-RU" sz="1200" i="1" dirty="0" err="1">
                <a:latin typeface="Times New Roman" panose="02020603050405020304" pitchFamily="18" charset="0"/>
                <a:cs typeface="Times New Roman" panose="02020603050405020304" pitchFamily="18" charset="0"/>
              </a:rPr>
              <a:t>табылады</a:t>
            </a:r>
            <a:r>
              <a:rPr lang="ru-RU" altLang="ru-RU" sz="1200" i="1" dirty="0">
                <a:latin typeface="Times New Roman" panose="02020603050405020304" pitchFamily="18" charset="0"/>
                <a:cs typeface="Times New Roman" panose="02020603050405020304" pitchFamily="18" charset="0"/>
              </a:rPr>
              <a:t>.</a:t>
            </a:r>
            <a:endParaRPr lang="ru-RU" altLang="ru-RU" sz="1200" dirty="0"/>
          </a:p>
        </p:txBody>
      </p:sp>
      <p:grpSp>
        <p:nvGrpSpPr>
          <p:cNvPr id="25" name="Группа 24"/>
          <p:cNvGrpSpPr/>
          <p:nvPr/>
        </p:nvGrpSpPr>
        <p:grpSpPr>
          <a:xfrm>
            <a:off x="5189179" y="4330785"/>
            <a:ext cx="4291013" cy="1283671"/>
            <a:chOff x="531522" y="3799939"/>
            <a:chExt cx="4291013" cy="1407920"/>
          </a:xfrm>
        </p:grpSpPr>
        <p:sp>
          <p:nvSpPr>
            <p:cNvPr id="27" name="Прямоугольник 8"/>
            <p:cNvSpPr/>
            <p:nvPr/>
          </p:nvSpPr>
          <p:spPr>
            <a:xfrm>
              <a:off x="638490" y="3992618"/>
              <a:ext cx="1923925" cy="1215241"/>
            </a:xfrm>
            <a:prstGeom prst="rect">
              <a:avLst/>
            </a:prstGeom>
            <a:noFill/>
            <a:ln w="9525">
              <a:noFill/>
            </a:ln>
          </p:spPr>
          <p:txBody>
            <a:bodyPr wrap="none" anchor="ctr">
              <a:spAutoFit/>
            </a:bodyPr>
            <a:lstStyle/>
            <a:p>
              <a:pPr algn="ctr"/>
              <a:endParaRPr lang="kk-KZ" altLang="ru-RU" sz="1200" i="1" dirty="0">
                <a:solidFill>
                  <a:srgbClr val="000000"/>
                </a:solidFill>
                <a:latin typeface="Times New Roman" panose="02020603050405020304" pitchFamily="18" charset="0"/>
                <a:cs typeface="Times New Roman" panose="02020603050405020304" pitchFamily="18" charset="0"/>
              </a:endParaRPr>
            </a:p>
            <a:p>
              <a:pPr algn="ctr"/>
              <a:endParaRPr lang="kk-KZ" altLang="ru-RU" sz="1200" i="1" dirty="0">
                <a:solidFill>
                  <a:srgbClr val="000000"/>
                </a:solidFill>
                <a:latin typeface="Times New Roman" panose="02020603050405020304" pitchFamily="18" charset="0"/>
                <a:cs typeface="Times New Roman" panose="02020603050405020304" pitchFamily="18" charset="0"/>
              </a:endParaRPr>
            </a:p>
            <a:p>
              <a:pPr algn="ctr"/>
              <a:endParaRPr lang="ru-RU" altLang="ru-RU" sz="1200" i="1" dirty="0">
                <a:latin typeface="Times New Roman" panose="02020603050405020304" pitchFamily="18" charset="0"/>
                <a:cs typeface="Times New Roman" panose="02020603050405020304" pitchFamily="18" charset="0"/>
              </a:endParaRPr>
            </a:p>
            <a:p>
              <a:pPr algn="ctr"/>
              <a:r>
                <a:rPr lang="ru-RU" altLang="ru-RU" sz="1000" i="1" dirty="0">
                  <a:latin typeface="Times New Roman" panose="02020603050405020304" pitchFamily="18" charset="0"/>
                  <a:cs typeface="Times New Roman" panose="02020603050405020304" pitchFamily="18" charset="0"/>
                </a:rPr>
                <a:t>Астана қ., </a:t>
              </a:r>
              <a:r>
                <a:rPr lang="ru-RU" altLang="ru-RU" sz="1000" i="1" dirty="0" err="1">
                  <a:latin typeface="Times New Roman" panose="02020603050405020304" pitchFamily="18" charset="0"/>
                  <a:cs typeface="Times New Roman" panose="02020603050405020304" pitchFamily="18" charset="0"/>
                </a:rPr>
                <a:t>Мәңгілік</a:t>
              </a:r>
              <a:r>
                <a:rPr lang="ru-RU" altLang="ru-RU" sz="1000" i="1" dirty="0">
                  <a:latin typeface="Times New Roman" panose="02020603050405020304" pitchFamily="18" charset="0"/>
                  <a:cs typeface="Times New Roman" panose="02020603050405020304" pitchFamily="18" charset="0"/>
                </a:rPr>
                <a:t> ел к-</a:t>
              </a:r>
              <a:r>
                <a:rPr lang="ru-RU" altLang="ru-RU" sz="1000" i="1" dirty="0" err="1">
                  <a:latin typeface="Times New Roman" panose="02020603050405020304" pitchFamily="18" charset="0"/>
                  <a:cs typeface="Times New Roman" panose="02020603050405020304" pitchFamily="18" charset="0"/>
                </a:rPr>
                <a:t>сі</a:t>
              </a:r>
              <a:r>
                <a:rPr lang="ru-RU" altLang="ru-RU" sz="1000" i="1" dirty="0">
                  <a:latin typeface="Times New Roman" panose="02020603050405020304" pitchFamily="18" charset="0"/>
                  <a:cs typeface="Times New Roman" panose="02020603050405020304" pitchFamily="18" charset="0"/>
                </a:rPr>
                <a:t>, 11/1</a:t>
              </a:r>
              <a:endParaRPr lang="ru-RU" altLang="ru-RU" sz="1000" i="1" dirty="0">
                <a:solidFill>
                  <a:srgbClr val="000000"/>
                </a:solidFill>
                <a:latin typeface="Times New Roman" panose="02020603050405020304" pitchFamily="18" charset="0"/>
                <a:ea typeface="Times New Roman" panose="02020603050405020304" pitchFamily="18" charset="0"/>
              </a:endParaRPr>
            </a:p>
            <a:p>
              <a:pPr algn="ctr"/>
              <a:endParaRPr lang="ru-RU" altLang="ru-RU" sz="1000" i="1" dirty="0">
                <a:solidFill>
                  <a:srgbClr val="000000"/>
                </a:solidFill>
                <a:latin typeface="Times New Roman" panose="02020603050405020304" pitchFamily="18" charset="0"/>
                <a:ea typeface="Times New Roman" panose="02020603050405020304" pitchFamily="18" charset="0"/>
              </a:endParaRPr>
            </a:p>
            <a:p>
              <a:pPr algn="ctr"/>
              <a:endParaRPr lang="ru-RU" altLang="ru-RU" sz="1000" i="1" dirty="0">
                <a:solidFill>
                  <a:srgbClr val="000000"/>
                </a:solidFill>
                <a:latin typeface="Times New Roman" panose="02020603050405020304" pitchFamily="18" charset="0"/>
                <a:ea typeface="Times New Roman" panose="02020603050405020304" pitchFamily="18" charset="0"/>
              </a:endParaRPr>
            </a:p>
          </p:txBody>
        </p:sp>
        <p:sp>
          <p:nvSpPr>
            <p:cNvPr id="28" name="Прямоугольник 20"/>
            <p:cNvSpPr/>
            <p:nvPr/>
          </p:nvSpPr>
          <p:spPr>
            <a:xfrm>
              <a:off x="531522" y="3799939"/>
              <a:ext cx="4291013" cy="1113971"/>
            </a:xfrm>
            <a:prstGeom prst="rect">
              <a:avLst/>
            </a:prstGeom>
            <a:noFill/>
            <a:ln w="9525">
              <a:noFill/>
            </a:ln>
          </p:spPr>
          <p:txBody>
            <a:bodyPr>
              <a:spAutoFit/>
            </a:bodyPr>
            <a:lstStyle/>
            <a:p>
              <a:endParaRPr lang="ru-RU" altLang="ru-RU" sz="1200" b="1" i="1" dirty="0">
                <a:solidFill>
                  <a:srgbClr val="000000"/>
                </a:solidFill>
                <a:latin typeface="Times New Roman" panose="02020603050405020304" pitchFamily="18" charset="0"/>
                <a:cs typeface="Times New Roman" panose="02020603050405020304" pitchFamily="18" charset="0"/>
              </a:endParaRPr>
            </a:p>
            <a:p>
              <a:endParaRPr lang="ru-RU" altLang="ru-RU" sz="1200" b="1" i="1" dirty="0">
                <a:solidFill>
                  <a:srgbClr val="000000"/>
                </a:solidFill>
                <a:latin typeface="Times New Roman" panose="02020603050405020304" pitchFamily="18" charset="0"/>
                <a:cs typeface="Times New Roman" panose="02020603050405020304" pitchFamily="18" charset="0"/>
              </a:endParaRPr>
            </a:p>
            <a:p>
              <a:endParaRPr lang="ru-RU" altLang="ru-RU" sz="1200" b="1" i="1" dirty="0">
                <a:solidFill>
                  <a:srgbClr val="000000"/>
                </a:solidFill>
                <a:latin typeface="Times New Roman" panose="02020603050405020304" pitchFamily="18" charset="0"/>
                <a:cs typeface="Times New Roman" panose="02020603050405020304" pitchFamily="18" charset="0"/>
              </a:endParaRPr>
            </a:p>
            <a:p>
              <a:r>
                <a:rPr lang="ru-RU" altLang="ru-RU" sz="1200" b="1" i="1" dirty="0" err="1">
                  <a:solidFill>
                    <a:srgbClr val="000000"/>
                  </a:solidFill>
                  <a:latin typeface="Times New Roman" panose="02020603050405020304" pitchFamily="18" charset="0"/>
                  <a:cs typeface="Times New Roman" panose="02020603050405020304" pitchFamily="18" charset="0"/>
                </a:rPr>
                <a:t>Байланыстар</a:t>
              </a:r>
              <a:r>
                <a:rPr lang="ru-RU" altLang="ru-RU" sz="1200" b="1" i="1" dirty="0">
                  <a:solidFill>
                    <a:srgbClr val="000000"/>
                  </a:solidFill>
                  <a:latin typeface="Times New Roman" panose="02020603050405020304" pitchFamily="18" charset="0"/>
                  <a:cs typeface="Times New Roman" panose="02020603050405020304" pitchFamily="18" charset="0"/>
                </a:rPr>
                <a:t>:</a:t>
              </a:r>
              <a:endParaRPr lang="ru-RU" altLang="ru-RU" sz="1200" b="1" i="1" dirty="0">
                <a:solidFill>
                  <a:srgbClr val="000000"/>
                </a:solidFill>
                <a:latin typeface="Times New Roman" panose="02020603050405020304" pitchFamily="18" charset="0"/>
                <a:ea typeface="Times New Roman" panose="02020603050405020304" pitchFamily="18" charset="0"/>
              </a:endParaRPr>
            </a:p>
            <a:p>
              <a:endParaRPr lang="ru-RU" altLang="ru-RU" sz="1200" b="1" i="1" dirty="0">
                <a:solidFill>
                  <a:srgbClr val="000000"/>
                </a:solidFill>
                <a:latin typeface="Times New Roman" panose="02020603050405020304" pitchFamily="18" charset="0"/>
                <a:ea typeface="Times New Roman" panose="02020603050405020304" pitchFamily="18" charset="0"/>
              </a:endParaRPr>
            </a:p>
          </p:txBody>
        </p:sp>
      </p:grpSp>
      <p:sp>
        <p:nvSpPr>
          <p:cNvPr id="29" name="Прямоугольник 11"/>
          <p:cNvSpPr/>
          <p:nvPr/>
        </p:nvSpPr>
        <p:spPr>
          <a:xfrm>
            <a:off x="4905848" y="6450457"/>
            <a:ext cx="4893240" cy="246221"/>
          </a:xfrm>
          <a:prstGeom prst="rect">
            <a:avLst/>
          </a:prstGeom>
          <a:noFill/>
          <a:ln w="9525">
            <a:noFill/>
          </a:ln>
        </p:spPr>
        <p:txBody>
          <a:bodyPr wrap="square">
            <a:spAutoFit/>
          </a:bodyPr>
          <a:lstStyle/>
          <a:p>
            <a:pPr eaLnBrk="0" hangingPunct="0"/>
            <a:r>
              <a:rPr lang="ru-RU" altLang="en-US" sz="1000" b="1" i="1" dirty="0" err="1">
                <a:solidFill>
                  <a:srgbClr val="17375E"/>
                </a:solidFill>
                <a:latin typeface="Times New Roman" panose="02020603050405020304" pitchFamily="18" charset="0"/>
                <a:cs typeface="Times New Roman" panose="02020603050405020304" pitchFamily="18" charset="0"/>
              </a:rPr>
              <a:t>Ақпаратты</a:t>
            </a:r>
            <a:r>
              <a:rPr lang="ru-RU" altLang="en-US" sz="1000" b="1" i="1" dirty="0">
                <a:solidFill>
                  <a:srgbClr val="17375E"/>
                </a:solidFill>
                <a:latin typeface="Times New Roman" panose="02020603050405020304" pitchFamily="18" charset="0"/>
                <a:cs typeface="Times New Roman" panose="02020603050405020304" pitchFamily="18" charset="0"/>
              </a:rPr>
              <a:t> </a:t>
            </a:r>
            <a:r>
              <a:rPr lang="ru-RU" altLang="en-US" sz="1000" b="1" i="1" dirty="0" err="1">
                <a:solidFill>
                  <a:srgbClr val="17375E"/>
                </a:solidFill>
                <a:latin typeface="Times New Roman" panose="02020603050405020304" pitchFamily="18" charset="0"/>
                <a:cs typeface="Times New Roman" panose="02020603050405020304" pitchFamily="18" charset="0"/>
              </a:rPr>
              <a:t>пайдаланған</a:t>
            </a:r>
            <a:r>
              <a:rPr lang="ru-RU" altLang="en-US" sz="1000" b="1" i="1" dirty="0">
                <a:solidFill>
                  <a:srgbClr val="17375E"/>
                </a:solidFill>
                <a:latin typeface="Times New Roman" panose="02020603050405020304" pitchFamily="18" charset="0"/>
                <a:cs typeface="Times New Roman" panose="02020603050405020304" pitchFamily="18" charset="0"/>
              </a:rPr>
              <a:t> </a:t>
            </a:r>
            <a:r>
              <a:rPr lang="ru-RU" altLang="en-US" sz="1000" b="1" i="1" dirty="0" err="1">
                <a:solidFill>
                  <a:srgbClr val="17375E"/>
                </a:solidFill>
                <a:latin typeface="Times New Roman" panose="02020603050405020304" pitchFamily="18" charset="0"/>
                <a:cs typeface="Times New Roman" panose="02020603050405020304" pitchFamily="18" charset="0"/>
              </a:rPr>
              <a:t>кезде</a:t>
            </a:r>
            <a:r>
              <a:rPr lang="ru-RU" altLang="en-US" sz="1000" b="1" i="1" dirty="0">
                <a:solidFill>
                  <a:srgbClr val="17375E"/>
                </a:solidFill>
                <a:latin typeface="Times New Roman" panose="02020603050405020304" pitchFamily="18" charset="0"/>
                <a:cs typeface="Times New Roman" panose="02020603050405020304" pitchFamily="18" charset="0"/>
              </a:rPr>
              <a:t> "</a:t>
            </a:r>
            <a:r>
              <a:rPr lang="ru-RU" altLang="en-US" sz="1000" b="1" i="1" dirty="0" err="1">
                <a:solidFill>
                  <a:srgbClr val="17375E"/>
                </a:solidFill>
                <a:latin typeface="Times New Roman" panose="02020603050405020304" pitchFamily="18" charset="0"/>
                <a:cs typeface="Times New Roman" panose="02020603050405020304" pitchFamily="18" charset="0"/>
              </a:rPr>
              <a:t>Қазгидромет</a:t>
            </a:r>
            <a:r>
              <a:rPr lang="ru-RU" altLang="en-US" sz="1000" b="1" i="1" dirty="0">
                <a:solidFill>
                  <a:srgbClr val="17375E"/>
                </a:solidFill>
                <a:latin typeface="Times New Roman" panose="02020603050405020304" pitchFamily="18" charset="0"/>
                <a:cs typeface="Times New Roman" panose="02020603050405020304" pitchFamily="18" charset="0"/>
              </a:rPr>
              <a:t>" РМК-</a:t>
            </a:r>
            <a:r>
              <a:rPr lang="ru-RU" altLang="en-US" sz="1000" b="1" i="1" dirty="0" err="1">
                <a:solidFill>
                  <a:srgbClr val="17375E"/>
                </a:solidFill>
                <a:latin typeface="Times New Roman" panose="02020603050405020304" pitchFamily="18" charset="0"/>
                <a:cs typeface="Times New Roman" panose="02020603050405020304" pitchFamily="18" charset="0"/>
              </a:rPr>
              <a:t>ға</a:t>
            </a:r>
            <a:r>
              <a:rPr lang="ru-RU" altLang="en-US" sz="1000" b="1" i="1" dirty="0">
                <a:solidFill>
                  <a:srgbClr val="17375E"/>
                </a:solidFill>
                <a:latin typeface="Times New Roman" panose="02020603050405020304" pitchFamily="18" charset="0"/>
                <a:cs typeface="Times New Roman" panose="02020603050405020304" pitchFamily="18" charset="0"/>
              </a:rPr>
              <a:t> </a:t>
            </a:r>
            <a:r>
              <a:rPr lang="ru-RU" altLang="en-US" sz="1000" b="1" i="1" dirty="0" err="1">
                <a:solidFill>
                  <a:srgbClr val="17375E"/>
                </a:solidFill>
                <a:latin typeface="Times New Roman" panose="02020603050405020304" pitchFamily="18" charset="0"/>
                <a:cs typeface="Times New Roman" panose="02020603050405020304" pitchFamily="18" charset="0"/>
              </a:rPr>
              <a:t>сілтеме</a:t>
            </a:r>
            <a:r>
              <a:rPr lang="ru-RU" altLang="en-US" sz="1000" b="1" i="1" dirty="0">
                <a:solidFill>
                  <a:srgbClr val="17375E"/>
                </a:solidFill>
                <a:latin typeface="Times New Roman" panose="02020603050405020304" pitchFamily="18" charset="0"/>
                <a:cs typeface="Times New Roman" panose="02020603050405020304" pitchFamily="18" charset="0"/>
              </a:rPr>
              <a:t> </a:t>
            </a:r>
            <a:r>
              <a:rPr lang="ru-RU" altLang="en-US" sz="1000" b="1" i="1" dirty="0" err="1">
                <a:solidFill>
                  <a:srgbClr val="17375E"/>
                </a:solidFill>
                <a:latin typeface="Times New Roman" panose="02020603050405020304" pitchFamily="18" charset="0"/>
                <a:cs typeface="Times New Roman" panose="02020603050405020304" pitchFamily="18" charset="0"/>
              </a:rPr>
              <a:t>жасау</a:t>
            </a:r>
            <a:r>
              <a:rPr lang="ru-RU" altLang="en-US" sz="1000" b="1" i="1" dirty="0">
                <a:solidFill>
                  <a:srgbClr val="17375E"/>
                </a:solidFill>
                <a:latin typeface="Times New Roman" panose="02020603050405020304" pitchFamily="18" charset="0"/>
                <a:cs typeface="Times New Roman" panose="02020603050405020304" pitchFamily="18" charset="0"/>
              </a:rPr>
              <a:t> </a:t>
            </a:r>
            <a:r>
              <a:rPr lang="ru-RU" altLang="en-US" sz="1000" b="1" i="1" dirty="0" err="1">
                <a:solidFill>
                  <a:srgbClr val="17375E"/>
                </a:solidFill>
                <a:latin typeface="Times New Roman" panose="02020603050405020304" pitchFamily="18" charset="0"/>
                <a:cs typeface="Times New Roman" panose="02020603050405020304" pitchFamily="18" charset="0"/>
              </a:rPr>
              <a:t>міндетті</a:t>
            </a:r>
            <a:endParaRPr lang="ru-RU" altLang="en-US" sz="1000" b="1" i="1" dirty="0">
              <a:solidFill>
                <a:srgbClr val="17375E"/>
              </a:solidFill>
              <a:latin typeface="Times New Roman" panose="02020603050405020304" pitchFamily="18" charset="0"/>
              <a:ea typeface="Times New Roman" panose="02020603050405020304" pitchFamily="18" charset="0"/>
            </a:endParaRPr>
          </a:p>
        </p:txBody>
      </p:sp>
      <p:sp>
        <p:nvSpPr>
          <p:cNvPr id="19" name="Прямоугольник 1"/>
          <p:cNvSpPr/>
          <p:nvPr/>
        </p:nvSpPr>
        <p:spPr>
          <a:xfrm>
            <a:off x="5051452" y="6182449"/>
            <a:ext cx="4521389" cy="307777"/>
          </a:xfrm>
          <a:prstGeom prst="rect">
            <a:avLst/>
          </a:prstGeom>
          <a:solidFill>
            <a:schemeClr val="bg1"/>
          </a:solidFill>
          <a:ln w="9525">
            <a:noFill/>
          </a:ln>
        </p:spPr>
        <p:txBody>
          <a:bodyPr wrap="square">
            <a:spAutoFit/>
          </a:bodyPr>
          <a:lstStyle/>
          <a:p>
            <a:pPr eaLnBrk="0" hangingPunct="0"/>
            <a:r>
              <a:rPr lang="kk-KZ" altLang="ru-RU" sz="1400" b="1" i="1" dirty="0">
                <a:solidFill>
                  <a:srgbClr val="000000"/>
                </a:solidFill>
                <a:latin typeface="Times New Roman" panose="02020603050405020304" pitchFamily="18" charset="0"/>
                <a:cs typeface="Times New Roman" panose="02020603050405020304" pitchFamily="18" charset="0"/>
              </a:rPr>
              <a:t>Дайындаған</a:t>
            </a:r>
            <a:r>
              <a:rPr lang="en-US" altLang="ru-RU" sz="1400" b="1" i="1" dirty="0">
                <a:solidFill>
                  <a:srgbClr val="000000"/>
                </a:solidFill>
                <a:latin typeface="Times New Roman" panose="02020603050405020304" pitchFamily="18" charset="0"/>
                <a:cs typeface="Times New Roman" panose="02020603050405020304" pitchFamily="18" charset="0"/>
              </a:rPr>
              <a:t>:</a:t>
            </a:r>
            <a:r>
              <a:rPr lang="ru-RU" altLang="ru-RU" sz="1400" b="1" i="1" dirty="0">
                <a:solidFill>
                  <a:srgbClr val="000000"/>
                </a:solidFill>
                <a:latin typeface="Times New Roman" panose="02020603050405020304" pitchFamily="18" charset="0"/>
                <a:cs typeface="Times New Roman" panose="02020603050405020304" pitchFamily="18" charset="0"/>
              </a:rPr>
              <a:t> </a:t>
            </a:r>
            <a:r>
              <a:rPr lang="ru-RU" sz="1400" b="1" i="1" dirty="0" err="1">
                <a:latin typeface="Times New Roman" panose="02020603050405020304" pitchFamily="18" charset="0"/>
                <a:cs typeface="Times New Roman" panose="02020603050405020304" pitchFamily="18" charset="0"/>
              </a:rPr>
              <a:t>Қабдуалиева</a:t>
            </a:r>
            <a:r>
              <a:rPr lang="ru-RU" sz="1400" b="1" i="1" dirty="0">
                <a:latin typeface="Times New Roman" panose="02020603050405020304" pitchFamily="18" charset="0"/>
                <a:cs typeface="Times New Roman" panose="02020603050405020304" pitchFamily="18" charset="0"/>
              </a:rPr>
              <a:t> М.С.</a:t>
            </a:r>
            <a:endParaRPr lang="ru-RU" sz="1400" b="1" i="1" dirty="0">
              <a:solidFill>
                <a:srgbClr val="000000"/>
              </a:solidFill>
              <a:latin typeface="Times New Roman" panose="02020603050405020304" pitchFamily="18" charset="0"/>
              <a:ea typeface="Times New Roman" panose="02020603050405020304" pitchFamily="18" charset="0"/>
              <a:cs typeface="Times New Roman" panose="02020603050405020304" pitchFamily="18" charset="0"/>
            </a:endParaRPr>
          </a:p>
        </p:txBody>
      </p:sp>
      <p:graphicFrame>
        <p:nvGraphicFramePr>
          <p:cNvPr id="20" name="Таблица 19"/>
          <p:cNvGraphicFramePr/>
          <p:nvPr>
            <p:extLst>
              <p:ext uri="{D42A27DB-BD31-4B8C-83A1-F6EECF244321}">
                <p14:modId xmlns:p14="http://schemas.microsoft.com/office/powerpoint/2010/main" val="2671731688"/>
              </p:ext>
            </p:extLst>
          </p:nvPr>
        </p:nvGraphicFramePr>
        <p:xfrm>
          <a:off x="5277484" y="490845"/>
          <a:ext cx="4167505" cy="772416"/>
        </p:xfrm>
        <a:graphic>
          <a:graphicData uri="http://schemas.openxmlformats.org/drawingml/2006/table">
            <a:tbl>
              <a:tblPr/>
              <a:tblGrid>
                <a:gridCol w="1115922">
                  <a:extLst>
                    <a:ext uri="{9D8B030D-6E8A-4147-A177-3AD203B41FA5}">
                      <a16:colId xmlns:a16="http://schemas.microsoft.com/office/drawing/2014/main" val="20000"/>
                    </a:ext>
                  </a:extLst>
                </a:gridCol>
                <a:gridCol w="3051583">
                  <a:extLst>
                    <a:ext uri="{9D8B030D-6E8A-4147-A177-3AD203B41FA5}">
                      <a16:colId xmlns:a16="http://schemas.microsoft.com/office/drawing/2014/main" val="20001"/>
                    </a:ext>
                  </a:extLst>
                </a:gridCol>
              </a:tblGrid>
              <a:tr h="72522">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algn="ctr" eaLnBrk="1" fontAlgn="ctr" hangingPunct="1">
                        <a:buNone/>
                      </a:pPr>
                      <a:r>
                        <a:rPr sz="1000" dirty="0">
                          <a:latin typeface="Times New Roman" panose="02020603050405020304" pitchFamily="18" charset="0"/>
                        </a:rPr>
                        <a:t>Р</a:t>
                      </a:r>
                      <a:endParaRPr lang="ru-RU" altLang="en-US" sz="1000" dirty="0">
                        <a:latin typeface="Times New Roman" panose="02020603050405020304" pitchFamily="18" charset="0"/>
                      </a:endParaRPr>
                    </a:p>
                  </a:txBody>
                  <a:tcPr marL="0" marR="0" marT="0" marB="0" anchor="ctr">
                    <a:lnL w="6350" cap="flat" cmpd="sng">
                      <a:solidFill>
                        <a:srgbClr val="000000"/>
                      </a:solidFill>
                      <a:prstDash val="solid"/>
                      <a:headEnd type="none" w="med" len="med"/>
                      <a:tailEnd type="none" w="med" len="med"/>
                    </a:lnL>
                    <a:lnR w="6350" cap="flat" cmpd="sng" algn="ctr">
                      <a:solidFill>
                        <a:srgbClr val="000000"/>
                      </a:solidFill>
                      <a:prstDash val="solid"/>
                      <a:round/>
                      <a:headEnd type="none" w="med" len="med"/>
                      <a:tailEnd type="none" w="med" len="med"/>
                    </a:lnR>
                    <a:lnT w="6350" cap="flat" cmpd="sng">
                      <a:solidFill>
                        <a:srgbClr val="000000"/>
                      </a:solidFill>
                      <a:prstDash val="solid"/>
                      <a:headEnd type="none" w="med" len="med"/>
                      <a:tailEnd type="none" w="med" len="med"/>
                    </a:lnT>
                    <a:lnB w="6350" cap="flat" cmpd="sng" algn="ctr">
                      <a:solidFill>
                        <a:srgbClr val="000000"/>
                      </a:solidFill>
                      <a:prstDash val="solid"/>
                      <a:round/>
                      <a:headEnd type="none" w="med" len="med"/>
                      <a:tailEnd type="none" w="med" len="med"/>
                    </a:lnB>
                    <a:lnTlToBr>
                      <a:noFill/>
                    </a:lnTlToBr>
                    <a:lnBlToTr>
                      <a:noFill/>
                    </a:lnBlToTr>
                    <a:noFill/>
                  </a:tcPr>
                </a:tc>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algn="ctr" eaLnBrk="1" fontAlgn="ctr" hangingPunct="1">
                        <a:buNone/>
                      </a:pPr>
                      <a:r>
                        <a:rPr lang="ru-RU" altLang="en-US" sz="1000" dirty="0" err="1">
                          <a:solidFill>
                            <a:srgbClr val="000000"/>
                          </a:solidFill>
                          <a:latin typeface="Times New Roman" panose="02020603050405020304" pitchFamily="18" charset="0"/>
                        </a:rPr>
                        <a:t>Ластану</a:t>
                      </a:r>
                      <a:r>
                        <a:rPr lang="ru-RU" altLang="en-US" sz="1000" dirty="0">
                          <a:solidFill>
                            <a:srgbClr val="000000"/>
                          </a:solidFill>
                          <a:latin typeface="Times New Roman" panose="02020603050405020304" pitchFamily="18" charset="0"/>
                        </a:rPr>
                        <a:t> </a:t>
                      </a:r>
                      <a:r>
                        <a:rPr lang="ru-RU" altLang="en-US" sz="1000" dirty="0" err="1">
                          <a:solidFill>
                            <a:srgbClr val="000000"/>
                          </a:solidFill>
                          <a:latin typeface="Times New Roman" panose="02020603050405020304" pitchFamily="18" charset="0"/>
                        </a:rPr>
                        <a:t>дәрежесін</a:t>
                      </a:r>
                      <a:r>
                        <a:rPr lang="ru-RU" altLang="en-US" sz="1000" dirty="0">
                          <a:solidFill>
                            <a:srgbClr val="000000"/>
                          </a:solidFill>
                          <a:latin typeface="Times New Roman" panose="02020603050405020304" pitchFamily="18" charset="0"/>
                        </a:rPr>
                        <a:t> </a:t>
                      </a:r>
                      <a:r>
                        <a:rPr lang="ru-RU" altLang="en-US" sz="1000" dirty="0" err="1">
                          <a:solidFill>
                            <a:srgbClr val="000000"/>
                          </a:solidFill>
                          <a:latin typeface="Times New Roman" panose="02020603050405020304" pitchFamily="18" charset="0"/>
                        </a:rPr>
                        <a:t>анықтау</a:t>
                      </a:r>
                      <a:endParaRPr lang="ru-RU" altLang="en-US" sz="1000" dirty="0">
                        <a:solidFill>
                          <a:srgbClr val="000000"/>
                        </a:solidFill>
                        <a:latin typeface="Times New Roman" panose="02020603050405020304" pitchFamily="18" charset="0"/>
                      </a:endParaRPr>
                    </a:p>
                  </a:txBody>
                  <a:tcPr marL="0" marR="0" marT="0" marB="0" anchor="ctr">
                    <a:lnL w="6350" cap="flat" cmpd="sng">
                      <a:solidFill>
                        <a:srgbClr val="000000"/>
                      </a:solidFill>
                      <a:prstDash val="solid"/>
                      <a:headEnd type="none" w="med" len="med"/>
                      <a:tailEnd type="none" w="med" len="med"/>
                    </a:lnL>
                    <a:lnT w="6350" cap="flat" cmpd="sng">
                      <a:solidFill>
                        <a:srgbClr val="000000"/>
                      </a:solidFill>
                      <a:prstDash val="solid"/>
                      <a:headEnd type="none" w="med" len="med"/>
                      <a:tailEnd type="none" w="med" len="med"/>
                    </a:lnT>
                    <a:lnB w="6350" cap="flat" cmpd="sng">
                      <a:solidFill>
                        <a:srgbClr val="000000"/>
                      </a:solidFill>
                      <a:prstDash val="solid"/>
                      <a:headEnd type="none" w="med" len="med"/>
                      <a:tailEnd type="none" w="med" len="med"/>
                    </a:lnB>
                    <a:lnTlToBr>
                      <a:noFill/>
                    </a:lnTlToBr>
                    <a:lnBlToTr>
                      <a:noFill/>
                    </a:lnBlToTr>
                    <a:noFill/>
                  </a:tcPr>
                </a:tc>
                <a:extLst>
                  <a:ext uri="{0D108BD9-81ED-4DB2-BD59-A6C34878D82A}">
                    <a16:rowId xmlns:a16="http://schemas.microsoft.com/office/drawing/2014/main" val="10000"/>
                  </a:ext>
                </a:extLst>
              </a:tr>
              <a:tr h="77598">
                <a:tc>
                  <a:txBody>
                    <a:bodyPr/>
                    <a:lstStyle/>
                    <a:p>
                      <a:pPr algn="ctr">
                        <a:lnSpc>
                          <a:spcPct val="107000"/>
                        </a:lnSpc>
                        <a:spcAft>
                          <a:spcPts val="0"/>
                        </a:spcAft>
                      </a:pPr>
                      <a:r>
                        <a:rPr lang="ru-RU" sz="1000">
                          <a:effectLst/>
                          <a:latin typeface="Times New Roman" panose="02020603050405020304" pitchFamily="18" charset="0"/>
                          <a:ea typeface="Calibri" panose="020F0502020204030204" pitchFamily="34" charset="0"/>
                          <a:cs typeface="Times New Roman" panose="02020603050405020304" pitchFamily="18" charset="0"/>
                        </a:rPr>
                        <a:t>Р &lt; 0,14</a:t>
                      </a:r>
                      <a:endParaRPr lang="ru-RU" sz="1000">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lnL w="6350" cap="flat" cmpd="sng">
                      <a:solidFill>
                        <a:srgbClr val="000000"/>
                      </a:solidFill>
                      <a:prstDash val="solid"/>
                      <a:headEnd type="none" w="med" len="med"/>
                      <a:tailEnd type="none" w="med" len="med"/>
                    </a:lnL>
                    <a:lnR w="6350" cap="flat" cmpd="sng" algn="ctr">
                      <a:solidFill>
                        <a:srgbClr val="000000"/>
                      </a:solidFill>
                      <a:prstDash val="solid"/>
                      <a:round/>
                      <a:headEnd type="none" w="med" len="med"/>
                      <a:tailEnd type="none" w="med" len="med"/>
                    </a:lnR>
                    <a:lnT w="6350" cap="flat" cmpd="sng">
                      <a:solidFill>
                        <a:srgbClr val="000000"/>
                      </a:solidFill>
                      <a:prstDash val="solid"/>
                      <a:headEnd type="none" w="med" len="med"/>
                      <a:tailEnd type="none" w="med" len="med"/>
                    </a:lnT>
                    <a:lnB w="6350" cap="flat" cmpd="sng">
                      <a:solidFill>
                        <a:srgbClr val="000000"/>
                      </a:solidFill>
                      <a:prstDash val="solid"/>
                      <a:headEnd type="none" w="med" len="med"/>
                      <a:tailEnd type="none" w="med" len="med"/>
                    </a:lnB>
                    <a:lnTlToBr>
                      <a:noFill/>
                    </a:lnTlToBr>
                    <a:lnBlToTr>
                      <a:noFill/>
                    </a:lnBlToTr>
                    <a:noFill/>
                  </a:tcPr>
                </a:tc>
                <a:tc>
                  <a:txBody>
                    <a:bodyPr/>
                    <a:lstStyle/>
                    <a:p>
                      <a:pPr marL="0" marR="0" lvl="0" indent="0" algn="ctr" defTabSz="914400" rtl="0" eaLnBrk="1" fontAlgn="b" latinLnBrk="0" hangingPunct="1">
                        <a:lnSpc>
                          <a:spcPct val="100000"/>
                        </a:lnSpc>
                        <a:spcBef>
                          <a:spcPct val="0"/>
                        </a:spcBef>
                        <a:spcAft>
                          <a:spcPct val="0"/>
                        </a:spcAft>
                        <a:buClrTx/>
                        <a:buSzTx/>
                        <a:buFont typeface="Arial" panose="020B0604020202020204" pitchFamily="34" charset="0"/>
                        <a:buNone/>
                        <a:defRPr/>
                      </a:pPr>
                      <a:r>
                        <a:rPr lang="ru-RU" sz="1000" b="0" i="0" u="none" kern="1200" baseline="0" dirty="0" err="1">
                          <a:solidFill>
                            <a:srgbClr val="000000"/>
                          </a:solidFill>
                          <a:latin typeface="Times New Roman" panose="02020603050405020304" pitchFamily="18" charset="0"/>
                          <a:ea typeface="+mn-ea"/>
                          <a:cs typeface="+mn-cs"/>
                        </a:rPr>
                        <a:t>төмен</a:t>
                      </a:r>
                      <a:endParaRPr lang="ru-RU" altLang="en-US" sz="1000" b="0" i="0" u="none" kern="1200" baseline="0" dirty="0">
                        <a:solidFill>
                          <a:srgbClr val="000000"/>
                        </a:solidFill>
                        <a:latin typeface="Times New Roman" panose="02020603050405020304" pitchFamily="18" charset="0"/>
                        <a:ea typeface="+mn-ea"/>
                        <a:cs typeface="+mn-cs"/>
                      </a:endParaRPr>
                    </a:p>
                  </a:txBody>
                  <a:tcPr marL="0" marR="0" marT="0" marB="0" anchor="ctr">
                    <a:lnL w="6350" cap="flat" cmpd="sng" algn="ctr">
                      <a:solidFill>
                        <a:srgbClr val="000000"/>
                      </a:solidFill>
                      <a:prstDash val="solid"/>
                      <a:round/>
                      <a:headEnd type="none" w="med" len="med"/>
                      <a:tailEnd type="none" w="med" len="med"/>
                    </a:lnL>
                    <a:lnT w="6350" cap="flat" cmpd="sng">
                      <a:solidFill>
                        <a:srgbClr val="000000"/>
                      </a:solidFill>
                      <a:prstDash val="solid"/>
                      <a:headEnd type="none" w="med" len="med"/>
                      <a:tailEnd type="none" w="med" len="med"/>
                    </a:lnT>
                    <a:lnB w="6350" cap="flat" cmpd="sng" algn="ctr">
                      <a:solidFill>
                        <a:srgbClr val="000000"/>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10001"/>
                  </a:ext>
                </a:extLst>
              </a:tr>
              <a:tr h="77598">
                <a:tc>
                  <a:txBody>
                    <a:bodyPr/>
                    <a:lstStyle/>
                    <a:p>
                      <a:pPr algn="ctr">
                        <a:lnSpc>
                          <a:spcPct val="107000"/>
                        </a:lnSpc>
                        <a:spcAft>
                          <a:spcPts val="0"/>
                        </a:spcAft>
                      </a:pPr>
                      <a:r>
                        <a:rPr lang="ru-RU" sz="1000">
                          <a:effectLst/>
                          <a:latin typeface="Times New Roman" panose="02020603050405020304" pitchFamily="18" charset="0"/>
                          <a:ea typeface="Calibri" panose="020F0502020204030204" pitchFamily="34" charset="0"/>
                          <a:cs typeface="Times New Roman" panose="02020603050405020304" pitchFamily="18" charset="0"/>
                        </a:rPr>
                        <a:t>0,14 ≤ Р &lt; 0,19</a:t>
                      </a:r>
                      <a:endParaRPr lang="ru-RU" sz="1000">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lnL w="6350" cap="flat" cmpd="sng">
                      <a:solidFill>
                        <a:srgbClr val="000000"/>
                      </a:solidFill>
                      <a:prstDash val="solid"/>
                      <a:headEnd type="none" w="med" len="med"/>
                      <a:tailEnd type="none" w="med" len="med"/>
                    </a:lnL>
                    <a:lnR w="6350" cap="flat" cmpd="sng" algn="ctr">
                      <a:solidFill>
                        <a:srgbClr val="000000"/>
                      </a:solidFill>
                      <a:prstDash val="solid"/>
                      <a:round/>
                      <a:headEnd type="none" w="med" len="med"/>
                      <a:tailEnd type="none" w="med" len="med"/>
                    </a:lnR>
                    <a:lnT w="6350" cap="flat" cmpd="sng">
                      <a:solidFill>
                        <a:srgbClr val="000000"/>
                      </a:solidFill>
                      <a:prstDash val="solid"/>
                      <a:headEnd type="none" w="med" len="med"/>
                      <a:tailEnd type="none" w="med" len="med"/>
                    </a:lnT>
                    <a:lnB w="6350" cap="flat" cmpd="sng">
                      <a:solidFill>
                        <a:srgbClr val="000000"/>
                      </a:solidFill>
                      <a:prstDash val="solid"/>
                      <a:headEnd type="none" w="med" len="med"/>
                      <a:tailEnd type="none" w="med" len="med"/>
                    </a:lnB>
                    <a:lnTlToBr>
                      <a:noFill/>
                    </a:lnTlToBr>
                    <a:lnBlToTr>
                      <a:noFill/>
                    </a:lnBlToTr>
                    <a:noFill/>
                  </a:tcPr>
                </a:tc>
                <a:tc>
                  <a:txBody>
                    <a:bodyPr/>
                    <a:lstStyle/>
                    <a:p>
                      <a:pPr marL="0" marR="0" lvl="0" indent="0" algn="ctr" defTabSz="914400" rtl="0" eaLnBrk="1" fontAlgn="b" latinLnBrk="0" hangingPunct="1">
                        <a:lnSpc>
                          <a:spcPct val="100000"/>
                        </a:lnSpc>
                        <a:spcBef>
                          <a:spcPts val="0"/>
                        </a:spcBef>
                        <a:spcAft>
                          <a:spcPts val="0"/>
                        </a:spcAft>
                        <a:buClrTx/>
                        <a:buSzTx/>
                        <a:buFontTx/>
                        <a:buNone/>
                        <a:defRPr/>
                      </a:pPr>
                      <a:r>
                        <a:rPr lang="ru-RU" sz="1000" dirty="0" err="1">
                          <a:solidFill>
                            <a:srgbClr val="000000"/>
                          </a:solidFill>
                          <a:latin typeface="Times New Roman" panose="02020603050405020304" pitchFamily="18" charset="0"/>
                        </a:rPr>
                        <a:t>көтеріңкі</a:t>
                      </a:r>
                      <a:endParaRPr lang="ru-RU" altLang="en-US" sz="1000" dirty="0">
                        <a:solidFill>
                          <a:srgbClr val="000000"/>
                        </a:solidFill>
                        <a:latin typeface="Times New Roman" panose="02020603050405020304" pitchFamily="18" charset="0"/>
                      </a:endParaRPr>
                    </a:p>
                  </a:txBody>
                  <a:tcPr marL="0" marR="0" marT="0" marB="0" anchor="ctr">
                    <a:lnL w="6350" cap="flat" cmpd="sng" algn="ctr">
                      <a:solidFill>
                        <a:srgbClr val="000000"/>
                      </a:solidFill>
                      <a:prstDash val="solid"/>
                      <a:round/>
                      <a:headEnd type="none" w="med" len="med"/>
                      <a:tailEnd type="none" w="med" len="med"/>
                    </a:lnL>
                    <a:lnT w="6350" cap="flat" cmpd="sng">
                      <a:solidFill>
                        <a:srgbClr val="000000"/>
                      </a:solidFill>
                      <a:prstDash val="solid"/>
                      <a:headEnd type="none" w="med" len="med"/>
                      <a:tailEnd type="none" w="med" len="med"/>
                    </a:lnT>
                    <a:lnB w="6350" cap="flat" cmpd="sng" algn="ctr">
                      <a:solidFill>
                        <a:srgbClr val="000000"/>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10002"/>
                  </a:ext>
                </a:extLst>
              </a:tr>
              <a:tr h="79330">
                <a:tc>
                  <a:txBody>
                    <a:bodyPr/>
                    <a:lstStyle/>
                    <a:p>
                      <a:pPr algn="ctr">
                        <a:lnSpc>
                          <a:spcPct val="107000"/>
                        </a:lnSpc>
                        <a:spcAft>
                          <a:spcPts val="0"/>
                        </a:spcAft>
                      </a:pPr>
                      <a:r>
                        <a:rPr lang="ru-RU" sz="1000" dirty="0">
                          <a:effectLst/>
                          <a:latin typeface="Times New Roman" panose="02020603050405020304" pitchFamily="18" charset="0"/>
                          <a:ea typeface="Calibri" panose="020F0502020204030204" pitchFamily="34" charset="0"/>
                          <a:cs typeface="Times New Roman" panose="02020603050405020304" pitchFamily="18" charset="0"/>
                        </a:rPr>
                        <a:t>0,19 ≤ Р &lt; 0,23</a:t>
                      </a:r>
                      <a:endParaRPr lang="ru-RU" sz="1000" dirty="0">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lnL w="6350" cap="flat" cmpd="sng">
                      <a:solidFill>
                        <a:srgbClr val="000000"/>
                      </a:solidFill>
                      <a:prstDash val="solid"/>
                      <a:headEnd type="none" w="med" len="med"/>
                      <a:tailEnd type="none" w="med" len="med"/>
                    </a:lnL>
                    <a:lnR w="6350" cap="flat" cmpd="sng" algn="ctr">
                      <a:solidFill>
                        <a:srgbClr val="000000"/>
                      </a:solidFill>
                      <a:prstDash val="solid"/>
                      <a:round/>
                      <a:headEnd type="none" w="med" len="med"/>
                      <a:tailEnd type="none" w="med" len="med"/>
                    </a:lnR>
                    <a:lnT w="6350" cap="flat" cmpd="sng">
                      <a:solidFill>
                        <a:srgbClr val="000000"/>
                      </a:solidFill>
                      <a:prstDash val="solid"/>
                      <a:headEnd type="none" w="med" len="med"/>
                      <a:tailEnd type="none" w="med" len="med"/>
                    </a:lnT>
                    <a:lnB w="6350" cap="flat" cmpd="sng" algn="ctr">
                      <a:solidFill>
                        <a:srgbClr val="000000"/>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 latinLnBrk="0" hangingPunct="1">
                        <a:lnSpc>
                          <a:spcPct val="100000"/>
                        </a:lnSpc>
                        <a:spcBef>
                          <a:spcPts val="0"/>
                        </a:spcBef>
                        <a:spcAft>
                          <a:spcPts val="0"/>
                        </a:spcAft>
                        <a:buClrTx/>
                        <a:buSzTx/>
                        <a:buFontTx/>
                        <a:buNone/>
                        <a:defRPr/>
                      </a:pPr>
                      <a:r>
                        <a:rPr lang="ru-RU" sz="1000" dirty="0" err="1">
                          <a:solidFill>
                            <a:srgbClr val="000000"/>
                          </a:solidFill>
                          <a:latin typeface="Times New Roman" panose="02020603050405020304" pitchFamily="18" charset="0"/>
                        </a:rPr>
                        <a:t>жоғары</a:t>
                      </a:r>
                      <a:endParaRPr lang="ru-RU" sz="1000" dirty="0">
                        <a:solidFill>
                          <a:srgbClr val="000000"/>
                        </a:solidFill>
                        <a:latin typeface="Times New Roman" panose="02020603050405020304" pitchFamily="18" charset="0"/>
                      </a:endParaRPr>
                    </a:p>
                  </a:txBody>
                  <a:tcPr marL="0" marR="0" marT="0" marB="0" anchor="ctr">
                    <a:lnL w="6350" cap="flat" cmpd="sng" algn="ctr">
                      <a:solidFill>
                        <a:srgbClr val="000000"/>
                      </a:solidFill>
                      <a:prstDash val="solid"/>
                      <a:round/>
                      <a:headEnd type="none" w="med" len="med"/>
                      <a:tailEnd type="none" w="med" len="med"/>
                    </a:lnL>
                    <a:lnT w="6350" cap="flat" cmpd="sng">
                      <a:solidFill>
                        <a:srgbClr val="000000"/>
                      </a:solidFill>
                      <a:prstDash val="solid"/>
                      <a:headEnd type="none" w="med" len="med"/>
                      <a:tailEnd type="none" w="med" len="med"/>
                    </a:lnT>
                    <a:lnB w="6350" cap="flat" cmpd="sng" algn="ctr">
                      <a:solidFill>
                        <a:srgbClr val="000000"/>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10003"/>
                  </a:ext>
                </a:extLst>
              </a:tr>
              <a:tr h="90744">
                <a:tc>
                  <a:txBody>
                    <a:bodyPr/>
                    <a:lstStyle/>
                    <a:p>
                      <a:pPr algn="ctr">
                        <a:lnSpc>
                          <a:spcPct val="107000"/>
                        </a:lnSpc>
                        <a:spcAft>
                          <a:spcPts val="0"/>
                        </a:spcAft>
                      </a:pPr>
                      <a:r>
                        <a:rPr lang="ru-RU" sz="1000" dirty="0">
                          <a:effectLst/>
                          <a:latin typeface="Times New Roman" panose="02020603050405020304" pitchFamily="18" charset="0"/>
                          <a:ea typeface="Calibri" panose="020F0502020204030204" pitchFamily="34" charset="0"/>
                          <a:cs typeface="Times New Roman" panose="02020603050405020304" pitchFamily="18" charset="0"/>
                        </a:rPr>
                        <a:t>Р ≥ 0,23</a:t>
                      </a:r>
                      <a:endParaRPr lang="ru-RU" sz="1000" dirty="0">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solidFill>
                        <a:srgbClr val="000000"/>
                      </a:solidFill>
                      <a:prstDash val="solid"/>
                      <a:headEnd type="none" w="med" len="med"/>
                      <a:tailEnd type="none" w="med" len="med"/>
                    </a:lnB>
                    <a:lnTlToBr>
                      <a:noFill/>
                    </a:lnTlToBr>
                    <a:lnBlToTr>
                      <a:noFill/>
                    </a:lnBlToTr>
                    <a:noFill/>
                  </a:tcPr>
                </a:tc>
                <a:tc>
                  <a:txBody>
                    <a:bodyPr/>
                    <a:lstStyle/>
                    <a:p>
                      <a:pPr algn="ctr"/>
                      <a:r>
                        <a:rPr lang="kk-KZ" sz="1000" dirty="0">
                          <a:latin typeface="Times New Roman" panose="02020603050405020304" pitchFamily="18" charset="0"/>
                          <a:cs typeface="Times New Roman" panose="02020603050405020304" pitchFamily="18" charset="0"/>
                        </a:rPr>
                        <a:t>өте жоғары</a:t>
                      </a:r>
                      <a:endParaRPr lang="ru-RU" sz="1000" dirty="0">
                        <a:latin typeface="Times New Roman" panose="02020603050405020304" pitchFamily="18" charset="0"/>
                        <a:cs typeface="Times New Roman" panose="02020603050405020304" pitchFamily="18" charset="0"/>
                      </a:endParaRPr>
                    </a:p>
                  </a:txBody>
                  <a:tcPr marL="0" marR="0" marT="0" marB="0" anchor="ctr">
                    <a:lnL w="6350" cap="flat" cmpd="sng" algn="ctr">
                      <a:solidFill>
                        <a:srgbClr val="000000"/>
                      </a:solidFill>
                      <a:prstDash val="solid"/>
                      <a:round/>
                      <a:headEnd type="none" w="med" len="med"/>
                      <a:tailEnd type="none" w="med" len="med"/>
                    </a:lnL>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10004"/>
                  </a:ext>
                </a:extLst>
              </a:tr>
            </a:tbl>
          </a:graphicData>
        </a:graphic>
      </p:graphicFrame>
      <p:sp>
        <p:nvSpPr>
          <p:cNvPr id="31" name="Прямоугольник 30"/>
          <p:cNvSpPr/>
          <p:nvPr/>
        </p:nvSpPr>
        <p:spPr>
          <a:xfrm>
            <a:off x="4952999" y="1254869"/>
            <a:ext cx="4812079" cy="830997"/>
          </a:xfrm>
          <a:prstGeom prst="rect">
            <a:avLst/>
          </a:prstGeom>
          <a:noFill/>
          <a:ln w="9525">
            <a:noFill/>
          </a:ln>
        </p:spPr>
        <p:txBody>
          <a:bodyPr wrap="square">
            <a:spAutoFit/>
          </a:bodyPr>
          <a:lstStyle>
            <a:defPPr>
              <a:defRPr lang="ru-RU"/>
            </a:defPPr>
            <a:lvl1pPr marL="0" lvl="0"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vl6pPr marL="2286000" lvl="5"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6pPr>
            <a:lvl7pPr marL="2743200" lvl="6"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7pPr>
            <a:lvl8pPr marL="3200400" lvl="7"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8pPr>
            <a:lvl9pPr marL="3657600" lvl="8"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9pPr>
          </a:lstStyle>
          <a:p>
            <a:pPr algn="just"/>
            <a:r>
              <a:rPr lang="kk-KZ" altLang="ru-RU" sz="800" i="1" dirty="0">
                <a:solidFill>
                  <a:srgbClr val="000000"/>
                </a:solidFill>
                <a:latin typeface="Times New Roman" panose="02020603050405020304" pitchFamily="18" charset="0"/>
                <a:cs typeface="Times New Roman" panose="02020603050405020304" pitchFamily="18" charset="0"/>
              </a:rPr>
              <a:t>*Жалпы қала бойынша ауаның ластануының жалпыланған көрсеткішін есептеу және ЖМҚ дәрежесін анықтау "қолайсыз метеорологиялық жағдайлар туралы ақпаратты ұсыну ережесінде, осындай ақпараттың құрамы мен мазмұнына қойылатын талаптарда, оны жариялау және мүдделі тұлғаларға ұсыну тәртібінде"келтірілген нұсқауларға сәйкес жүргізіледі.</a:t>
            </a:r>
          </a:p>
          <a:p>
            <a:pPr algn="just"/>
            <a:r>
              <a:rPr lang="kk-KZ" altLang="ru-RU" sz="800" i="1" dirty="0">
                <a:solidFill>
                  <a:srgbClr val="000000"/>
                </a:solidFill>
                <a:latin typeface="Times New Roman" panose="02020603050405020304" pitchFamily="18" charset="0"/>
                <a:cs typeface="Times New Roman" panose="02020603050405020304" pitchFamily="18" charset="0"/>
              </a:rPr>
              <a:t>ҚР әрбір қаласы үшін "Р" параметрінің градациясы жеке болып табылады, көпжылдық деректер негізінде есептеледі.</a:t>
            </a:r>
            <a:endParaRPr lang="ru-RU" altLang="ru-RU" sz="800" i="1" dirty="0">
              <a:solidFill>
                <a:srgbClr val="000000"/>
              </a:solidFill>
              <a:latin typeface="Times New Roman" panose="02020603050405020304" pitchFamily="18" charset="0"/>
              <a:cs typeface="Times New Roman" panose="02020603050405020304" pitchFamily="18" charset="0"/>
            </a:endParaRPr>
          </a:p>
        </p:txBody>
      </p:sp>
      <p:sp>
        <p:nvSpPr>
          <p:cNvPr id="33" name="Прямоугольник 32"/>
          <p:cNvSpPr/>
          <p:nvPr/>
        </p:nvSpPr>
        <p:spPr>
          <a:xfrm>
            <a:off x="4939938" y="1984542"/>
            <a:ext cx="4821598" cy="369332"/>
          </a:xfrm>
          <a:prstGeom prst="rect">
            <a:avLst/>
          </a:prstGeom>
        </p:spPr>
        <p:txBody>
          <a:bodyPr wrap="square">
            <a:spAutoFit/>
          </a:bodyPr>
          <a:lstStyle/>
          <a:p>
            <a:pPr algn="ctr" eaLnBrk="0" hangingPunct="0"/>
            <a:r>
              <a:rPr lang="ru-RU" sz="1200" i="1" dirty="0" err="1">
                <a:latin typeface="Times New Roman" panose="02020603050405020304" pitchFamily="18" charset="0"/>
                <a:cs typeface="Times New Roman" panose="02020603050405020304" pitchFamily="18" charset="0"/>
              </a:rPr>
              <a:t>Әртүрлі</a:t>
            </a:r>
            <a:r>
              <a:rPr lang="ru-RU" sz="1200" i="1" dirty="0">
                <a:latin typeface="Times New Roman" panose="02020603050405020304" pitchFamily="18" charset="0"/>
                <a:cs typeface="Times New Roman" panose="02020603050405020304" pitchFamily="18" charset="0"/>
              </a:rPr>
              <a:t> </a:t>
            </a:r>
            <a:r>
              <a:rPr lang="ru-RU" sz="1200" i="1" dirty="0" err="1">
                <a:latin typeface="Times New Roman" panose="02020603050405020304" pitchFamily="18" charset="0"/>
                <a:cs typeface="Times New Roman" panose="02020603050405020304" pitchFamily="18" charset="0"/>
              </a:rPr>
              <a:t>дәрежедегі</a:t>
            </a:r>
            <a:r>
              <a:rPr lang="ru-RU" sz="1200" i="1" dirty="0">
                <a:latin typeface="Times New Roman" panose="02020603050405020304" pitchFamily="18" charset="0"/>
                <a:cs typeface="Times New Roman" panose="02020603050405020304" pitchFamily="18" charset="0"/>
              </a:rPr>
              <a:t> ҚМЖ </a:t>
            </a:r>
            <a:r>
              <a:rPr lang="ru-RU" sz="1200" i="1" dirty="0" err="1">
                <a:latin typeface="Times New Roman" panose="02020603050405020304" pitchFamily="18" charset="0"/>
                <a:cs typeface="Times New Roman" panose="02020603050405020304" pitchFamily="18" charset="0"/>
              </a:rPr>
              <a:t>туралы</a:t>
            </a:r>
            <a:r>
              <a:rPr lang="ru-RU" sz="1200" i="1" dirty="0">
                <a:latin typeface="Times New Roman" panose="02020603050405020304" pitchFamily="18" charset="0"/>
                <a:cs typeface="Times New Roman" panose="02020603050405020304" pitchFamily="18" charset="0"/>
              </a:rPr>
              <a:t> </a:t>
            </a:r>
            <a:r>
              <a:rPr lang="ru-RU" sz="1200" i="1" dirty="0" err="1">
                <a:latin typeface="Times New Roman" panose="02020603050405020304" pitchFamily="18" charset="0"/>
                <a:cs typeface="Times New Roman" panose="02020603050405020304" pitchFamily="18" charset="0"/>
              </a:rPr>
              <a:t>ескертулерді</a:t>
            </a:r>
            <a:r>
              <a:rPr lang="ru-RU" sz="1200" i="1" dirty="0">
                <a:latin typeface="Times New Roman" panose="02020603050405020304" pitchFamily="18" charset="0"/>
                <a:cs typeface="Times New Roman" panose="02020603050405020304" pitchFamily="18" charset="0"/>
              </a:rPr>
              <a:t> </a:t>
            </a:r>
            <a:r>
              <a:rPr lang="ru-RU" sz="1200" i="1" dirty="0" err="1">
                <a:latin typeface="Times New Roman" panose="02020603050405020304" pitchFamily="18" charset="0"/>
                <a:cs typeface="Times New Roman" panose="02020603050405020304" pitchFamily="18" charset="0"/>
              </a:rPr>
              <a:t>ұсыну</a:t>
            </a:r>
            <a:r>
              <a:rPr lang="ru-RU" sz="1200" i="1" dirty="0">
                <a:latin typeface="Times New Roman" panose="02020603050405020304" pitchFamily="18" charset="0"/>
                <a:cs typeface="Times New Roman" panose="02020603050405020304" pitchFamily="18" charset="0"/>
              </a:rPr>
              <a:t> </a:t>
            </a:r>
            <a:r>
              <a:rPr lang="ru-RU" sz="1200" i="1" dirty="0" err="1">
                <a:latin typeface="Times New Roman" panose="02020603050405020304" pitchFamily="18" charset="0"/>
                <a:cs typeface="Times New Roman" panose="02020603050405020304" pitchFamily="18" charset="0"/>
              </a:rPr>
              <a:t>шарттары</a:t>
            </a:r>
            <a:r>
              <a:rPr lang="ru-RU" dirty="0">
                <a:latin typeface="Times New Roman" panose="02020603050405020304" pitchFamily="18" charset="0"/>
                <a:cs typeface="Times New Roman" panose="02020603050405020304" pitchFamily="18" charset="0"/>
              </a:rPr>
              <a:t> </a:t>
            </a:r>
            <a:endParaRPr lang="ru-RU" altLang="ru-RU" dirty="0">
              <a:latin typeface="Times New Roman" panose="02020603050405020304" pitchFamily="18" charset="0"/>
              <a:cs typeface="Times New Roman" panose="02020603050405020304" pitchFamily="18" charset="0"/>
            </a:endParaRPr>
          </a:p>
        </p:txBody>
      </p:sp>
      <p:graphicFrame>
        <p:nvGraphicFramePr>
          <p:cNvPr id="34" name="Таблица 33"/>
          <p:cNvGraphicFramePr/>
          <p:nvPr>
            <p:extLst>
              <p:ext uri="{D42A27DB-BD31-4B8C-83A1-F6EECF244321}">
                <p14:modId xmlns:p14="http://schemas.microsoft.com/office/powerpoint/2010/main" val="1355798727"/>
              </p:ext>
            </p:extLst>
          </p:nvPr>
        </p:nvGraphicFramePr>
        <p:xfrm>
          <a:off x="5062135" y="2311490"/>
          <a:ext cx="4606143" cy="2107132"/>
        </p:xfrm>
        <a:graphic>
          <a:graphicData uri="http://schemas.openxmlformats.org/drawingml/2006/table">
            <a:tbl>
              <a:tblPr/>
              <a:tblGrid>
                <a:gridCol w="848019">
                  <a:extLst>
                    <a:ext uri="{9D8B030D-6E8A-4147-A177-3AD203B41FA5}">
                      <a16:colId xmlns:a16="http://schemas.microsoft.com/office/drawing/2014/main" val="20000"/>
                    </a:ext>
                  </a:extLst>
                </a:gridCol>
                <a:gridCol w="3758124">
                  <a:extLst>
                    <a:ext uri="{9D8B030D-6E8A-4147-A177-3AD203B41FA5}">
                      <a16:colId xmlns:a16="http://schemas.microsoft.com/office/drawing/2014/main" val="20001"/>
                    </a:ext>
                  </a:extLst>
                </a:gridCol>
              </a:tblGrid>
              <a:tr h="287452">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algn="ctr" eaLnBrk="1" fontAlgn="ctr" hangingPunct="1">
                        <a:buNone/>
                      </a:pPr>
                      <a:r>
                        <a:rPr lang="ru-RU" sz="1000" dirty="0">
                          <a:solidFill>
                            <a:srgbClr val="000000"/>
                          </a:solidFill>
                          <a:latin typeface="Times New Roman" panose="02020603050405020304" pitchFamily="18" charset="0"/>
                        </a:rPr>
                        <a:t>ҚМЖ</a:t>
                      </a:r>
                    </a:p>
                    <a:p>
                      <a:pPr lvl="0" algn="ctr" eaLnBrk="1" fontAlgn="ctr" hangingPunct="1">
                        <a:buNone/>
                      </a:pPr>
                      <a:r>
                        <a:rPr lang="ru-RU" sz="1000" dirty="0" err="1">
                          <a:solidFill>
                            <a:srgbClr val="000000"/>
                          </a:solidFill>
                          <a:latin typeface="Times New Roman" panose="02020603050405020304" pitchFamily="18" charset="0"/>
                        </a:rPr>
                        <a:t>дәрежесі</a:t>
                      </a:r>
                      <a:endParaRPr lang="ru-RU" altLang="en-US" sz="1000" dirty="0">
                        <a:solidFill>
                          <a:srgbClr val="000000"/>
                        </a:solidFill>
                        <a:latin typeface="Times New Roman" panose="02020603050405020304" pitchFamily="18" charset="0"/>
                      </a:endParaRPr>
                    </a:p>
                  </a:txBody>
                  <a:tcPr marL="0" marR="0" marT="0" marB="0" anchor="ctr">
                    <a:lnL w="6350" cap="flat" cmpd="sng">
                      <a:solidFill>
                        <a:srgbClr val="000000"/>
                      </a:solidFill>
                      <a:prstDash val="solid"/>
                      <a:headEnd type="none" w="med" len="med"/>
                      <a:tailEnd type="none" w="med" len="med"/>
                    </a:lnL>
                    <a:lnR w="6350" cap="flat" cmpd="sng">
                      <a:solidFill>
                        <a:srgbClr val="000000"/>
                      </a:solidFill>
                      <a:prstDash val="solid"/>
                      <a:headEnd type="none" w="med" len="med"/>
                      <a:tailEnd type="none" w="med" len="med"/>
                    </a:lnR>
                    <a:lnT w="6350" cap="flat" cmpd="sng">
                      <a:solidFill>
                        <a:srgbClr val="000000"/>
                      </a:solidFill>
                      <a:prstDash val="solid"/>
                      <a:headEnd type="none" w="med" len="med"/>
                      <a:tailEnd type="none" w="med" len="med"/>
                    </a:lnT>
                    <a:lnB w="6350" cap="flat" cmpd="sng" algn="ctr">
                      <a:solidFill>
                        <a:srgbClr val="000000"/>
                      </a:solidFill>
                      <a:prstDash val="solid"/>
                      <a:round/>
                      <a:headEnd type="none" w="med" len="med"/>
                      <a:tailEnd type="none" w="med" len="med"/>
                    </a:lnB>
                    <a:lnTlToBr>
                      <a:noFill/>
                    </a:lnTlToBr>
                    <a:lnBlToTr>
                      <a:noFill/>
                    </a:lnBlToTr>
                    <a:noFill/>
                  </a:tcPr>
                </a:tc>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algn="ctr" eaLnBrk="1" fontAlgn="ctr" hangingPunct="1">
                        <a:buNone/>
                      </a:pPr>
                      <a:r>
                        <a:rPr lang="ru-RU" altLang="en-US" sz="1000" dirty="0" err="1">
                          <a:solidFill>
                            <a:srgbClr val="000000"/>
                          </a:solidFill>
                          <a:latin typeface="Times New Roman" panose="02020603050405020304" pitchFamily="18" charset="0"/>
                        </a:rPr>
                        <a:t>Ескерту</a:t>
                      </a:r>
                      <a:r>
                        <a:rPr lang="ru-RU" altLang="en-US" sz="1000" dirty="0">
                          <a:solidFill>
                            <a:srgbClr val="000000"/>
                          </a:solidFill>
                          <a:latin typeface="Times New Roman" panose="02020603050405020304" pitchFamily="18" charset="0"/>
                        </a:rPr>
                        <a:t> </a:t>
                      </a:r>
                      <a:r>
                        <a:rPr lang="ru-RU" altLang="en-US" sz="1000" dirty="0" err="1">
                          <a:solidFill>
                            <a:srgbClr val="000000"/>
                          </a:solidFill>
                          <a:latin typeface="Times New Roman" panose="02020603050405020304" pitchFamily="18" charset="0"/>
                        </a:rPr>
                        <a:t>шарттары</a:t>
                      </a:r>
                      <a:endParaRPr lang="ru-RU" altLang="en-US" sz="1000" dirty="0">
                        <a:solidFill>
                          <a:srgbClr val="000000"/>
                        </a:solidFill>
                        <a:latin typeface="Times New Roman" panose="02020603050405020304" pitchFamily="18" charset="0"/>
                      </a:endParaRPr>
                    </a:p>
                  </a:txBody>
                  <a:tcPr marL="0" marR="0" marT="0" marB="0" anchor="ctr">
                    <a:lnL w="6350" cap="flat" cmpd="sng">
                      <a:solidFill>
                        <a:srgbClr val="000000"/>
                      </a:solidFill>
                      <a:prstDash val="solid"/>
                      <a:headEnd type="none" w="med" len="med"/>
                      <a:tailEnd type="none" w="med" len="med"/>
                    </a:lnL>
                    <a:lnT w="6350" cap="flat" cmpd="sng">
                      <a:solidFill>
                        <a:srgbClr val="000000"/>
                      </a:solidFill>
                      <a:prstDash val="solid"/>
                      <a:headEnd type="none" w="med" len="med"/>
                      <a:tailEnd type="none" w="med" len="med"/>
                    </a:lnT>
                    <a:lnB w="6350" cap="flat" cmpd="sng">
                      <a:solidFill>
                        <a:srgbClr val="000000"/>
                      </a:solidFill>
                      <a:prstDash val="solid"/>
                      <a:headEnd type="none" w="med" len="med"/>
                      <a:tailEnd type="none" w="med" len="med"/>
                    </a:lnB>
                    <a:lnTlToBr>
                      <a:noFill/>
                    </a:lnTlToBr>
                    <a:lnBlToTr>
                      <a:noFill/>
                    </a:lnBlToTr>
                    <a:noFill/>
                  </a:tcPr>
                </a:tc>
                <a:extLst>
                  <a:ext uri="{0D108BD9-81ED-4DB2-BD59-A6C34878D82A}">
                    <a16:rowId xmlns:a16="http://schemas.microsoft.com/office/drawing/2014/main" val="10000"/>
                  </a:ext>
                </a:extLst>
              </a:tr>
              <a:tr h="887932">
                <a:tc>
                  <a:txBody>
                    <a:bodyPr/>
                    <a:lstStyle/>
                    <a:p>
                      <a:pPr marL="0" marR="0" lvl="0" indent="0" algn="ctr" defTabSz="914400" rtl="0" eaLnBrk="1" fontAlgn="b" latinLnBrk="0" hangingPunct="1">
                        <a:lnSpc>
                          <a:spcPct val="100000"/>
                        </a:lnSpc>
                        <a:spcBef>
                          <a:spcPct val="0"/>
                        </a:spcBef>
                        <a:spcAft>
                          <a:spcPct val="0"/>
                        </a:spcAft>
                        <a:buClrTx/>
                        <a:buSzTx/>
                        <a:buFont typeface="Arial" panose="020B0604020202020204" pitchFamily="34" charset="0"/>
                        <a:buNone/>
                        <a:defRPr/>
                      </a:pPr>
                      <a:r>
                        <a:rPr lang="ru-RU" sz="1000" b="0" i="0" u="none" kern="1200" baseline="0" dirty="0">
                          <a:solidFill>
                            <a:srgbClr val="000000"/>
                          </a:solidFill>
                          <a:latin typeface="Times New Roman" panose="02020603050405020304" pitchFamily="18" charset="0"/>
                          <a:ea typeface="+mn-ea"/>
                          <a:cs typeface="+mn-cs"/>
                        </a:rPr>
                        <a:t>1 </a:t>
                      </a:r>
                      <a:r>
                        <a:rPr lang="ru-RU" sz="1000" b="0" i="0" u="none" kern="1200" baseline="0" dirty="0" err="1">
                          <a:solidFill>
                            <a:srgbClr val="000000"/>
                          </a:solidFill>
                          <a:latin typeface="Times New Roman" panose="02020603050405020304" pitchFamily="18" charset="0"/>
                          <a:ea typeface="+mn-ea"/>
                          <a:cs typeface="+mn-cs"/>
                        </a:rPr>
                        <a:t>дәреже</a:t>
                      </a:r>
                      <a:endParaRPr lang="ru-RU" altLang="en-US" sz="1000" b="0" i="0" u="none" kern="1200" baseline="0" dirty="0">
                        <a:solidFill>
                          <a:srgbClr val="000000"/>
                        </a:solidFill>
                        <a:latin typeface="Times New Roman" panose="02020603050405020304" pitchFamily="18" charset="0"/>
                        <a:ea typeface="+mn-ea"/>
                        <a:cs typeface="+mn-cs"/>
                      </a:endParaRPr>
                    </a:p>
                  </a:txBody>
                  <a:tcPr marL="0" marR="0" marT="0" marB="0" anchor="ctr">
                    <a:lnL w="6350" cap="flat" cmpd="sng">
                      <a:solidFill>
                        <a:srgbClr val="000000"/>
                      </a:solidFill>
                      <a:prstDash val="solid"/>
                      <a:headEnd type="none" w="med" len="med"/>
                      <a:tailEnd type="none" w="med" len="med"/>
                    </a:lnL>
                    <a:lnR w="6350" cap="flat" cmpd="sng">
                      <a:solidFill>
                        <a:srgbClr val="000000"/>
                      </a:solidFill>
                      <a:prstDash val="solid"/>
                      <a:headEnd type="none" w="med" len="med"/>
                      <a:tailEnd type="none" w="med" len="med"/>
                    </a:lnR>
                    <a:lnT w="6350" cap="flat" cmpd="sng">
                      <a:solidFill>
                        <a:srgbClr val="000000"/>
                      </a:solidFill>
                      <a:prstDash val="solid"/>
                      <a:headEnd type="none" w="med" len="med"/>
                      <a:tailEnd type="none" w="med" len="med"/>
                    </a:lnT>
                    <a:lnB w="6350" cap="flat" cmpd="sng">
                      <a:solidFill>
                        <a:srgbClr val="000000"/>
                      </a:solidFill>
                      <a:prstDash val="solid"/>
                      <a:headEnd type="none" w="med" len="med"/>
                      <a:tailEnd type="none" w="med" len="med"/>
                    </a:lnB>
                    <a:lnTlToBr>
                      <a:noFill/>
                    </a:lnTlToBr>
                    <a:lnBlToTr>
                      <a:noFill/>
                    </a:lnBlToTr>
                    <a:noFill/>
                  </a:tcPr>
                </a:tc>
                <a:tc>
                  <a:txBody>
                    <a:bodyPr/>
                    <a:lstStyle/>
                    <a:p>
                      <a:pPr marL="0" marR="0" lvl="0" indent="0" algn="l" defTabSz="914400" rtl="0" eaLnBrk="1" fontAlgn="b" latinLnBrk="0" hangingPunct="1">
                        <a:lnSpc>
                          <a:spcPct val="100000"/>
                        </a:lnSpc>
                        <a:spcBef>
                          <a:spcPct val="0"/>
                        </a:spcBef>
                        <a:spcAft>
                          <a:spcPct val="0"/>
                        </a:spcAft>
                        <a:buClrTx/>
                        <a:buSzTx/>
                        <a:buFont typeface="Arial" panose="020B0604020202020204" pitchFamily="34" charset="0"/>
                        <a:buNone/>
                        <a:defRPr/>
                      </a:pPr>
                      <a:r>
                        <a:rPr lang="kk-KZ" altLang="en-US" sz="1000" b="0" i="0" u="none" kern="1200" baseline="0" dirty="0">
                          <a:solidFill>
                            <a:schemeClr val="tx1"/>
                          </a:solidFill>
                          <a:latin typeface="Times New Roman" panose="02020603050405020304" pitchFamily="18" charset="0"/>
                          <a:ea typeface="+mn-ea"/>
                          <a:cs typeface="+mn-cs"/>
                        </a:rPr>
                        <a:t>Егер "Р" параметрі жоғары дәрежені көрсетсе, сондай-ақ барлық немесе көптеген посттарда </a:t>
                      </a:r>
                      <a:r>
                        <a:rPr lang="ru-RU" sz="1000" kern="1200" dirty="0">
                          <a:solidFill>
                            <a:schemeClr val="tx1"/>
                          </a:solidFill>
                          <a:effectLst/>
                          <a:latin typeface="Times New Roman" panose="02020603050405020304" pitchFamily="18" charset="0"/>
                          <a:ea typeface="+mn-ea"/>
                          <a:cs typeface="Times New Roman" panose="02020603050405020304" pitchFamily="18" charset="0"/>
                        </a:rPr>
                        <a:t>1ПДК</a:t>
                      </a:r>
                      <a:r>
                        <a:rPr lang="ru-RU" sz="1000" kern="1200" baseline="-25000" dirty="0">
                          <a:solidFill>
                            <a:schemeClr val="tx1"/>
                          </a:solidFill>
                          <a:effectLst/>
                          <a:latin typeface="Times New Roman" panose="02020603050405020304" pitchFamily="18" charset="0"/>
                          <a:ea typeface="+mn-ea"/>
                          <a:cs typeface="Times New Roman" panose="02020603050405020304" pitchFamily="18" charset="0"/>
                        </a:rPr>
                        <a:t>м.р</a:t>
                      </a:r>
                      <a:r>
                        <a:rPr lang="ru-RU" sz="1000" kern="1200" dirty="0">
                          <a:solidFill>
                            <a:schemeClr val="tx1"/>
                          </a:solidFill>
                          <a:effectLst/>
                          <a:latin typeface="Times New Roman" panose="02020603050405020304" pitchFamily="18" charset="0"/>
                          <a:ea typeface="+mn-ea"/>
                          <a:cs typeface="Times New Roman" panose="02020603050405020304" pitchFamily="18" charset="0"/>
                        </a:rPr>
                        <a:t>&lt; СИ &lt; 3ПДК</a:t>
                      </a:r>
                      <a:r>
                        <a:rPr lang="ru-RU" sz="1000" kern="1200" baseline="-25000" dirty="0">
                          <a:solidFill>
                            <a:schemeClr val="tx1"/>
                          </a:solidFill>
                          <a:effectLst/>
                          <a:latin typeface="Times New Roman" panose="02020603050405020304" pitchFamily="18" charset="0"/>
                          <a:ea typeface="+mn-ea"/>
                          <a:cs typeface="Times New Roman" panose="02020603050405020304" pitchFamily="18" charset="0"/>
                        </a:rPr>
                        <a:t>м.р. </a:t>
                      </a:r>
                      <a:r>
                        <a:rPr lang="kk-KZ" sz="1000" dirty="0">
                          <a:latin typeface="Times New Roman" panose="02020603050405020304" pitchFamily="18" charset="0"/>
                          <a:cs typeface="Times New Roman" panose="02020603050405020304" pitchFamily="18" charset="0"/>
                        </a:rPr>
                        <a:t>немесе </a:t>
                      </a:r>
                      <a:r>
                        <a:rPr lang="ru-RU" sz="1000" dirty="0">
                          <a:latin typeface="Times New Roman" panose="02020603050405020304" pitchFamily="18" charset="0"/>
                          <a:cs typeface="Times New Roman" panose="02020603050405020304" pitchFamily="18" charset="0"/>
                        </a:rPr>
                        <a:t>СИ ≥ 3ПДКм.р. </a:t>
                      </a:r>
                      <a:r>
                        <a:rPr lang="kk-KZ" sz="1000" dirty="0">
                          <a:solidFill>
                            <a:schemeClr val="tx1"/>
                          </a:solidFill>
                          <a:latin typeface="Times New Roman" panose="02020603050405020304" pitchFamily="18" charset="0"/>
                        </a:rPr>
                        <a:t>шарты орындалса;</a:t>
                      </a:r>
                      <a:endParaRPr lang="ru-RU" sz="1000" kern="1200" baseline="-25000" dirty="0">
                        <a:solidFill>
                          <a:schemeClr val="tx1"/>
                        </a:solidFill>
                        <a:effectLst/>
                        <a:latin typeface="Times New Roman" panose="02020603050405020304" pitchFamily="18" charset="0"/>
                        <a:ea typeface="+mn-ea"/>
                        <a:cs typeface="Times New Roman" panose="02020603050405020304" pitchFamily="18" charset="0"/>
                      </a:endParaRPr>
                    </a:p>
                    <a:p>
                      <a:pPr marL="0" marR="0" lvl="0" indent="0" algn="l" defTabSz="914400" rtl="0" eaLnBrk="1" fontAlgn="b" latinLnBrk="0" hangingPunct="1">
                        <a:lnSpc>
                          <a:spcPct val="100000"/>
                        </a:lnSpc>
                        <a:spcBef>
                          <a:spcPct val="0"/>
                        </a:spcBef>
                        <a:spcAft>
                          <a:spcPct val="0"/>
                        </a:spcAft>
                        <a:buClrTx/>
                        <a:buSzTx/>
                        <a:buFont typeface="Arial" panose="020B0604020202020204" pitchFamily="34" charset="0"/>
                        <a:buNone/>
                        <a:tabLst/>
                        <a:defRPr/>
                      </a:pPr>
                      <a:r>
                        <a:rPr lang="kk-KZ" altLang="en-US" sz="1000" b="0" i="0" u="none" kern="1200" baseline="0" dirty="0">
                          <a:solidFill>
                            <a:schemeClr val="tx1"/>
                          </a:solidFill>
                          <a:latin typeface="Times New Roman" panose="02020603050405020304" pitchFamily="18" charset="0"/>
                          <a:ea typeface="+mn-ea"/>
                          <a:cs typeface="+mn-cs"/>
                        </a:rPr>
                        <a:t>Егер "</a:t>
                      </a:r>
                      <a:r>
                        <a:rPr lang="en-US" altLang="en-US" sz="1000" b="0" i="0" u="none" kern="1200" baseline="0" dirty="0">
                          <a:solidFill>
                            <a:schemeClr val="tx1"/>
                          </a:solidFill>
                          <a:latin typeface="Times New Roman" panose="02020603050405020304" pitchFamily="18" charset="0"/>
                          <a:ea typeface="+mn-ea"/>
                          <a:cs typeface="+mn-cs"/>
                        </a:rPr>
                        <a:t>P" </a:t>
                      </a:r>
                      <a:r>
                        <a:rPr lang="kk-KZ" altLang="en-US" sz="1000" b="0" i="0" u="none" kern="1200" baseline="0" dirty="0">
                          <a:solidFill>
                            <a:schemeClr val="tx1"/>
                          </a:solidFill>
                          <a:latin typeface="Times New Roman" panose="02020603050405020304" pitchFamily="18" charset="0"/>
                          <a:ea typeface="+mn-ea"/>
                          <a:cs typeface="+mn-cs"/>
                        </a:rPr>
                        <a:t>параметрі өте жоғары дәрежеде болса, бірақ барлық немесе посттардың басым бөлігінде </a:t>
                      </a:r>
                      <a:r>
                        <a:rPr lang="ru-RU" sz="1000" kern="1200" dirty="0">
                          <a:solidFill>
                            <a:schemeClr val="tx1"/>
                          </a:solidFill>
                          <a:effectLst/>
                          <a:latin typeface="Times New Roman" panose="02020603050405020304" pitchFamily="18" charset="0"/>
                          <a:ea typeface="+mn-ea"/>
                          <a:cs typeface="Times New Roman" panose="02020603050405020304" pitchFamily="18" charset="0"/>
                        </a:rPr>
                        <a:t>СИ &lt; 3ПДК</a:t>
                      </a:r>
                      <a:r>
                        <a:rPr lang="ru-RU" sz="1000" kern="1200" baseline="-25000" dirty="0">
                          <a:solidFill>
                            <a:schemeClr val="tx1"/>
                          </a:solidFill>
                          <a:effectLst/>
                          <a:latin typeface="Times New Roman" panose="02020603050405020304" pitchFamily="18" charset="0"/>
                          <a:ea typeface="+mn-ea"/>
                          <a:cs typeface="Times New Roman" panose="02020603050405020304" pitchFamily="18" charset="0"/>
                        </a:rPr>
                        <a:t>м.р. </a:t>
                      </a:r>
                      <a:r>
                        <a:rPr lang="kk-KZ" sz="1000" dirty="0">
                          <a:solidFill>
                            <a:schemeClr val="tx1"/>
                          </a:solidFill>
                          <a:latin typeface="Times New Roman" panose="02020603050405020304" pitchFamily="18" charset="0"/>
                        </a:rPr>
                        <a:t>шарты орындалса; </a:t>
                      </a:r>
                    </a:p>
                  </a:txBody>
                  <a:tcPr marL="0" marR="0" marT="0" marB="0" anchor="ctr">
                    <a:lnL w="6350" cap="flat" cmpd="sng" algn="ctr">
                      <a:solidFill>
                        <a:srgbClr val="000000"/>
                      </a:solidFill>
                      <a:prstDash val="solid"/>
                      <a:round/>
                      <a:headEnd type="none" w="med" len="med"/>
                      <a:tailEnd type="none" w="med" len="med"/>
                    </a:lnL>
                    <a:lnT w="6350" cap="flat" cmpd="sng">
                      <a:solidFill>
                        <a:srgbClr val="000000"/>
                      </a:solidFill>
                      <a:prstDash val="solid"/>
                      <a:headEnd type="none" w="med" len="med"/>
                      <a:tailEnd type="none" w="med" len="med"/>
                    </a:lnT>
                    <a:lnB w="6350" cap="flat" cmpd="sng" algn="ctr">
                      <a:solidFill>
                        <a:srgbClr val="000000"/>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10001"/>
                  </a:ext>
                </a:extLst>
              </a:tr>
              <a:tr h="443966">
                <a:tc>
                  <a:txBody>
                    <a:bodyPr/>
                    <a:lstStyle/>
                    <a:p>
                      <a:pPr marL="0" marR="0" lvl="0" indent="0" algn="ctr" defTabSz="914400" rtl="0" eaLnBrk="1" fontAlgn="b" latinLnBrk="0" hangingPunct="1">
                        <a:lnSpc>
                          <a:spcPct val="100000"/>
                        </a:lnSpc>
                        <a:spcBef>
                          <a:spcPts val="0"/>
                        </a:spcBef>
                        <a:spcAft>
                          <a:spcPts val="0"/>
                        </a:spcAft>
                        <a:buClrTx/>
                        <a:buSzTx/>
                        <a:buFontTx/>
                        <a:buNone/>
                        <a:defRPr/>
                      </a:pPr>
                      <a:r>
                        <a:rPr lang="ru-RU" sz="1000" dirty="0">
                          <a:solidFill>
                            <a:srgbClr val="000000"/>
                          </a:solidFill>
                          <a:latin typeface="Times New Roman" panose="02020603050405020304" pitchFamily="18" charset="0"/>
                        </a:rPr>
                        <a:t>2 </a:t>
                      </a:r>
                      <a:r>
                        <a:rPr lang="ru-RU" sz="1000" dirty="0" err="1">
                          <a:solidFill>
                            <a:srgbClr val="000000"/>
                          </a:solidFill>
                          <a:latin typeface="Times New Roman" panose="02020603050405020304" pitchFamily="18" charset="0"/>
                        </a:rPr>
                        <a:t>дәреже</a:t>
                      </a:r>
                      <a:endParaRPr lang="ru-RU" altLang="en-US" sz="1000" dirty="0">
                        <a:solidFill>
                          <a:srgbClr val="000000"/>
                        </a:solidFill>
                        <a:latin typeface="Times New Roman" panose="02020603050405020304" pitchFamily="18" charset="0"/>
                      </a:endParaRPr>
                    </a:p>
                  </a:txBody>
                  <a:tcPr marL="0" marR="0" marT="0" marB="0" anchor="ctr">
                    <a:lnL w="6350" cap="flat" cmpd="sng">
                      <a:solidFill>
                        <a:srgbClr val="000000"/>
                      </a:solidFill>
                      <a:prstDash val="solid"/>
                      <a:headEnd type="none" w="med" len="med"/>
                      <a:tailEnd type="none" w="med" len="med"/>
                    </a:lnL>
                    <a:lnR w="6350" cap="flat" cmpd="sng">
                      <a:solidFill>
                        <a:srgbClr val="000000"/>
                      </a:solidFill>
                      <a:prstDash val="solid"/>
                      <a:headEnd type="none" w="med" len="med"/>
                      <a:tailEnd type="none" w="med" len="med"/>
                    </a:lnR>
                    <a:lnT w="6350" cap="flat" cmpd="sng">
                      <a:solidFill>
                        <a:srgbClr val="000000"/>
                      </a:solidFill>
                      <a:prstDash val="solid"/>
                      <a:headEnd type="none" w="med" len="med"/>
                      <a:tailEnd type="none" w="med" len="med"/>
                    </a:lnT>
                    <a:lnB w="6350" cap="flat" cmpd="sng">
                      <a:solidFill>
                        <a:srgbClr val="000000"/>
                      </a:solidFill>
                      <a:prstDash val="solid"/>
                      <a:headEnd type="none" w="med" len="med"/>
                      <a:tailEnd type="none" w="med" len="med"/>
                    </a:lnB>
                    <a:lnTlToBr>
                      <a:noFill/>
                    </a:lnTlToBr>
                    <a:lnBlToTr>
                      <a:noFill/>
                    </a:lnBlToTr>
                    <a:noFill/>
                  </a:tcPr>
                </a:tc>
                <a:tc>
                  <a:txBody>
                    <a:bodyPr/>
                    <a:lstStyle/>
                    <a:p>
                      <a:pPr marL="0" marR="0" lvl="0" indent="0" algn="l" defTabSz="914400" rtl="0" eaLnBrk="1" fontAlgn="b" latinLnBrk="0" hangingPunct="1">
                        <a:lnSpc>
                          <a:spcPct val="100000"/>
                        </a:lnSpc>
                        <a:spcBef>
                          <a:spcPts val="0"/>
                        </a:spcBef>
                        <a:spcAft>
                          <a:spcPts val="0"/>
                        </a:spcAft>
                        <a:buClrTx/>
                        <a:buSzTx/>
                        <a:buFontTx/>
                        <a:buNone/>
                        <a:tabLst/>
                        <a:defRPr/>
                      </a:pPr>
                      <a:r>
                        <a:rPr lang="kk-KZ" altLang="en-US" sz="1000" b="0" i="0" u="none" kern="1200" baseline="0" dirty="0">
                          <a:solidFill>
                            <a:schemeClr val="tx1"/>
                          </a:solidFill>
                          <a:latin typeface="Times New Roman" panose="02020603050405020304" pitchFamily="18" charset="0"/>
                          <a:ea typeface="+mn-ea"/>
                          <a:cs typeface="+mn-cs"/>
                        </a:rPr>
                        <a:t>Егер "Р" параметрі өте жоғары дәрежені көрсетсе, сондай-ақ барлық немесе посттардың басым бөлігінде </a:t>
                      </a:r>
                      <a:r>
                        <a:rPr lang="ru-RU" sz="1000" kern="1200" dirty="0">
                          <a:solidFill>
                            <a:schemeClr val="tx1"/>
                          </a:solidFill>
                          <a:effectLst/>
                          <a:latin typeface="Times New Roman" panose="02020603050405020304" pitchFamily="18" charset="0"/>
                          <a:ea typeface="+mn-ea"/>
                          <a:cs typeface="Times New Roman" panose="02020603050405020304" pitchFamily="18" charset="0"/>
                        </a:rPr>
                        <a:t>СИ </a:t>
                      </a:r>
                      <a:r>
                        <a:rPr lang="ru-RU" sz="1000" dirty="0">
                          <a:latin typeface="Times New Roman" panose="02020603050405020304" pitchFamily="18" charset="0"/>
                          <a:cs typeface="Times New Roman" panose="02020603050405020304" pitchFamily="18" charset="0"/>
                        </a:rPr>
                        <a:t>≥</a:t>
                      </a:r>
                      <a:r>
                        <a:rPr lang="ru-RU" sz="1000" kern="1200" dirty="0">
                          <a:solidFill>
                            <a:schemeClr val="tx1"/>
                          </a:solidFill>
                          <a:effectLst/>
                          <a:latin typeface="Times New Roman" panose="02020603050405020304" pitchFamily="18" charset="0"/>
                          <a:ea typeface="+mn-ea"/>
                          <a:cs typeface="Times New Roman" panose="02020603050405020304" pitchFamily="18" charset="0"/>
                        </a:rPr>
                        <a:t> 3ПДК</a:t>
                      </a:r>
                      <a:r>
                        <a:rPr lang="ru-RU" sz="1000" kern="1200" baseline="-25000" dirty="0">
                          <a:solidFill>
                            <a:schemeClr val="tx1"/>
                          </a:solidFill>
                          <a:effectLst/>
                          <a:latin typeface="Times New Roman" panose="02020603050405020304" pitchFamily="18" charset="0"/>
                          <a:ea typeface="+mn-ea"/>
                          <a:cs typeface="Times New Roman" panose="02020603050405020304" pitchFamily="18" charset="0"/>
                        </a:rPr>
                        <a:t>м.р. </a:t>
                      </a:r>
                      <a:r>
                        <a:rPr lang="kk-KZ" sz="1000" dirty="0">
                          <a:solidFill>
                            <a:schemeClr val="tx1"/>
                          </a:solidFill>
                          <a:latin typeface="Times New Roman" panose="02020603050405020304" pitchFamily="18" charset="0"/>
                        </a:rPr>
                        <a:t>шарты орындалса.</a:t>
                      </a:r>
                    </a:p>
                  </a:txBody>
                  <a:tcPr marL="0" marR="0" marT="0" marB="0" anchor="ctr">
                    <a:lnL w="6350" cap="flat" cmpd="sng" algn="ctr">
                      <a:solidFill>
                        <a:srgbClr val="000000"/>
                      </a:solidFill>
                      <a:prstDash val="solid"/>
                      <a:round/>
                      <a:headEnd type="none" w="med" len="med"/>
                      <a:tailEnd type="none" w="med" len="med"/>
                    </a:lnL>
                    <a:lnT w="6350" cap="flat" cmpd="sng">
                      <a:solidFill>
                        <a:srgbClr val="000000"/>
                      </a:solidFill>
                      <a:prstDash val="solid"/>
                      <a:headEnd type="none" w="med" len="med"/>
                      <a:tailEnd type="none" w="med" len="med"/>
                    </a:lnT>
                    <a:lnB w="6350" cap="flat" cmpd="sng" algn="ctr">
                      <a:solidFill>
                        <a:srgbClr val="000000"/>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10002"/>
                  </a:ext>
                </a:extLst>
              </a:tr>
              <a:tr h="443966">
                <a:tc>
                  <a:txBody>
                    <a:bodyPr/>
                    <a:lstStyle/>
                    <a:p>
                      <a:pPr marL="0" marR="0" lvl="0" indent="0" algn="ctr" defTabSz="914400" rtl="0" eaLnBrk="1" fontAlgn="b" latinLnBrk="0" hangingPunct="1">
                        <a:lnSpc>
                          <a:spcPct val="100000"/>
                        </a:lnSpc>
                        <a:spcBef>
                          <a:spcPts val="0"/>
                        </a:spcBef>
                        <a:spcAft>
                          <a:spcPts val="0"/>
                        </a:spcAft>
                        <a:buClrTx/>
                        <a:buSzTx/>
                        <a:buFontTx/>
                        <a:buNone/>
                        <a:defRPr/>
                      </a:pPr>
                      <a:r>
                        <a:rPr lang="kk-KZ" sz="1000" dirty="0">
                          <a:solidFill>
                            <a:srgbClr val="000000"/>
                          </a:solidFill>
                          <a:latin typeface="Times New Roman" panose="02020603050405020304" pitchFamily="18" charset="0"/>
                        </a:rPr>
                        <a:t>3</a:t>
                      </a:r>
                      <a:r>
                        <a:rPr lang="kk-KZ" sz="1000" baseline="0" dirty="0">
                          <a:solidFill>
                            <a:srgbClr val="000000"/>
                          </a:solidFill>
                          <a:latin typeface="Times New Roman" panose="02020603050405020304" pitchFamily="18" charset="0"/>
                        </a:rPr>
                        <a:t> дәреже</a:t>
                      </a:r>
                      <a:endParaRPr lang="ru-RU" sz="1000" dirty="0">
                        <a:solidFill>
                          <a:srgbClr val="000000"/>
                        </a:solidFill>
                        <a:latin typeface="Times New Roman" panose="02020603050405020304" pitchFamily="18" charset="0"/>
                      </a:endParaRPr>
                    </a:p>
                  </a:txBody>
                  <a:tcPr marL="0" marR="0" marT="0" marB="0" anchor="ctr">
                    <a:lnL w="6350" cap="flat" cmpd="sng">
                      <a:solidFill>
                        <a:srgbClr val="000000"/>
                      </a:solidFill>
                      <a:prstDash val="solid"/>
                      <a:headEnd type="none" w="med" len="med"/>
                      <a:tailEnd type="none" w="med" len="med"/>
                    </a:lnL>
                    <a:lnR w="6350" cap="flat" cmpd="sng">
                      <a:solidFill>
                        <a:srgbClr val="000000"/>
                      </a:solidFill>
                      <a:prstDash val="solid"/>
                      <a:headEnd type="none" w="med" len="med"/>
                      <a:tailEnd type="none" w="med" len="med"/>
                    </a:lnR>
                    <a:lnT w="6350" cap="flat" cmpd="sng">
                      <a:solidFill>
                        <a:srgbClr val="000000"/>
                      </a:solidFill>
                      <a:prstDash val="solid"/>
                      <a:headEnd type="none" w="med" len="med"/>
                      <a:tailEnd type="none" w="med" len="med"/>
                    </a:lnT>
                    <a:lnB w="6350" cap="flat" cmpd="sng" algn="ctr">
                      <a:solidFill>
                        <a:srgbClr val="000000"/>
                      </a:solidFill>
                      <a:prstDash val="solid"/>
                      <a:round/>
                      <a:headEnd type="none" w="med" len="med"/>
                      <a:tailEnd type="none" w="med" len="med"/>
                    </a:lnB>
                    <a:lnTlToBr>
                      <a:noFill/>
                    </a:lnTlToBr>
                    <a:lnBlToTr>
                      <a:noFill/>
                    </a:lnBlToTr>
                    <a:noFill/>
                  </a:tcPr>
                </a:tc>
                <a:tc>
                  <a:txBody>
                    <a:bodyPr/>
                    <a:lstStyle/>
                    <a:p>
                      <a:pPr marL="0" marR="0" lvl="0" indent="0" algn="l" defTabSz="914400" rtl="0" eaLnBrk="1" fontAlgn="b" latinLnBrk="0" hangingPunct="1">
                        <a:lnSpc>
                          <a:spcPct val="100000"/>
                        </a:lnSpc>
                        <a:spcBef>
                          <a:spcPts val="0"/>
                        </a:spcBef>
                        <a:spcAft>
                          <a:spcPts val="0"/>
                        </a:spcAft>
                        <a:buClrTx/>
                        <a:buSzTx/>
                        <a:buFontTx/>
                        <a:buNone/>
                        <a:tabLst/>
                        <a:defRPr/>
                      </a:pPr>
                      <a:r>
                        <a:rPr lang="kk-KZ" altLang="en-US" sz="1000" b="0" i="0" u="none" kern="1200" baseline="0" dirty="0">
                          <a:solidFill>
                            <a:schemeClr val="tx1"/>
                          </a:solidFill>
                          <a:latin typeface="Times New Roman" panose="02020603050405020304" pitchFamily="18" charset="0"/>
                          <a:ea typeface="+mn-ea"/>
                          <a:cs typeface="+mn-cs"/>
                        </a:rPr>
                        <a:t>Егер екі күн қатарынан немесе одан да көп уақыт ішінде "Р" параметрі өте жоғары дәрежені көрсетсе, сондай-ақ барлық немесе посттардың басым бөлігінде </a:t>
                      </a:r>
                      <a:r>
                        <a:rPr lang="ru-RU" sz="1000" kern="1200" dirty="0">
                          <a:solidFill>
                            <a:schemeClr val="tx1"/>
                          </a:solidFill>
                          <a:effectLst/>
                          <a:latin typeface="Times New Roman" panose="02020603050405020304" pitchFamily="18" charset="0"/>
                          <a:ea typeface="+mn-ea"/>
                          <a:cs typeface="Times New Roman" panose="02020603050405020304" pitchFamily="18" charset="0"/>
                        </a:rPr>
                        <a:t>СИ </a:t>
                      </a:r>
                      <a:r>
                        <a:rPr lang="ru-RU" sz="1000" dirty="0">
                          <a:latin typeface="Times New Roman" panose="02020603050405020304" pitchFamily="18" charset="0"/>
                          <a:cs typeface="Times New Roman" panose="02020603050405020304" pitchFamily="18" charset="0"/>
                        </a:rPr>
                        <a:t>≥</a:t>
                      </a:r>
                      <a:r>
                        <a:rPr lang="ru-RU" sz="1000" kern="1200" dirty="0">
                          <a:solidFill>
                            <a:schemeClr val="tx1"/>
                          </a:solidFill>
                          <a:effectLst/>
                          <a:latin typeface="Times New Roman" panose="02020603050405020304" pitchFamily="18" charset="0"/>
                          <a:ea typeface="+mn-ea"/>
                          <a:cs typeface="Times New Roman" panose="02020603050405020304" pitchFamily="18" charset="0"/>
                        </a:rPr>
                        <a:t> 5ПДК</a:t>
                      </a:r>
                      <a:r>
                        <a:rPr lang="ru-RU" sz="1000" kern="1200" baseline="-25000" dirty="0">
                          <a:solidFill>
                            <a:schemeClr val="tx1"/>
                          </a:solidFill>
                          <a:effectLst/>
                          <a:latin typeface="Times New Roman" panose="02020603050405020304" pitchFamily="18" charset="0"/>
                          <a:ea typeface="+mn-ea"/>
                          <a:cs typeface="Times New Roman" panose="02020603050405020304" pitchFamily="18" charset="0"/>
                        </a:rPr>
                        <a:t>м.р. </a:t>
                      </a:r>
                      <a:r>
                        <a:rPr lang="kk-KZ" sz="1000" dirty="0">
                          <a:solidFill>
                            <a:schemeClr val="tx1"/>
                          </a:solidFill>
                          <a:latin typeface="Times New Roman" panose="02020603050405020304" pitchFamily="18" charset="0"/>
                        </a:rPr>
                        <a:t>шарты орындалса.</a:t>
                      </a:r>
                    </a:p>
                  </a:txBody>
                  <a:tcPr marL="0" marR="0" marT="0" marB="0" anchor="ctr">
                    <a:lnL w="6350" cap="flat" cmpd="sng" algn="ctr">
                      <a:solidFill>
                        <a:srgbClr val="000000"/>
                      </a:solidFill>
                      <a:prstDash val="solid"/>
                      <a:round/>
                      <a:headEnd type="none" w="med" len="med"/>
                      <a:tailEnd type="none" w="med" len="med"/>
                    </a:lnL>
                    <a:lnT w="6350" cap="flat" cmpd="sng">
                      <a:solidFill>
                        <a:srgbClr val="000000"/>
                      </a:solidFill>
                      <a:prstDash val="solid"/>
                      <a:headEnd type="none" w="med" len="med"/>
                      <a:tailEnd type="none" w="med" len="med"/>
                    </a:lnT>
                    <a:lnB w="6350" cap="flat" cmpd="sng" algn="ctr">
                      <a:solidFill>
                        <a:srgbClr val="000000"/>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10003"/>
                  </a:ext>
                </a:extLst>
              </a:tr>
            </a:tbl>
          </a:graphicData>
        </a:graphic>
      </p:graphicFrame>
      <p:sp>
        <p:nvSpPr>
          <p:cNvPr id="35" name="TextBox 34"/>
          <p:cNvSpPr txBox="1"/>
          <p:nvPr/>
        </p:nvSpPr>
        <p:spPr>
          <a:xfrm>
            <a:off x="4959789" y="4375033"/>
            <a:ext cx="4808416" cy="338554"/>
          </a:xfrm>
          <a:prstGeom prst="rect">
            <a:avLst/>
          </a:prstGeom>
          <a:noFill/>
        </p:spPr>
        <p:txBody>
          <a:bodyPr wrap="square" rtlCol="0">
            <a:spAutoFit/>
          </a:bodyPr>
          <a:lstStyle/>
          <a:p>
            <a:pPr lvl="0" algn="just"/>
            <a:r>
              <a:rPr lang="kk-KZ" sz="800" i="1" dirty="0">
                <a:latin typeface="Times New Roman" panose="02020603050405020304" pitchFamily="18" charset="0"/>
              </a:rPr>
              <a:t>*Ағымдағы және болжамды синоптикалық жағдай және қолайсыз метеорологиялық жағдайлар кешені атмосферада ластаушы заттардың одан әрі жиналуына ықпал етеді</a:t>
            </a:r>
            <a:endParaRPr lang="ru-RU" dirty="0"/>
          </a:p>
        </p:txBody>
      </p:sp>
      <p:graphicFrame>
        <p:nvGraphicFramePr>
          <p:cNvPr id="21" name="Таблица 20"/>
          <p:cNvGraphicFramePr/>
          <p:nvPr>
            <p:extLst>
              <p:ext uri="{D42A27DB-BD31-4B8C-83A1-F6EECF244321}">
                <p14:modId xmlns:p14="http://schemas.microsoft.com/office/powerpoint/2010/main" val="2490694878"/>
              </p:ext>
            </p:extLst>
          </p:nvPr>
        </p:nvGraphicFramePr>
        <p:xfrm>
          <a:off x="5175120" y="5346448"/>
          <a:ext cx="4035777" cy="792592"/>
        </p:xfrm>
        <a:graphic>
          <a:graphicData uri="http://schemas.openxmlformats.org/drawingml/2006/table">
            <a:tbl>
              <a:tblPr/>
              <a:tblGrid>
                <a:gridCol w="2017889">
                  <a:extLst>
                    <a:ext uri="{9D8B030D-6E8A-4147-A177-3AD203B41FA5}">
                      <a16:colId xmlns:a16="http://schemas.microsoft.com/office/drawing/2014/main" val="20000"/>
                    </a:ext>
                  </a:extLst>
                </a:gridCol>
                <a:gridCol w="2017888">
                  <a:extLst>
                    <a:ext uri="{9D8B030D-6E8A-4147-A177-3AD203B41FA5}">
                      <a16:colId xmlns:a16="http://schemas.microsoft.com/office/drawing/2014/main" val="20001"/>
                    </a:ext>
                  </a:extLst>
                </a:gridCol>
              </a:tblGrid>
              <a:tr h="336550">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eaLnBrk="1" hangingPunct="1">
                        <a:buNone/>
                      </a:pPr>
                      <a:endParaRPr sz="800" dirty="0">
                        <a:latin typeface="Times New Roman" panose="02020603050405020304" pitchFamily="18" charset="0"/>
                        <a:cs typeface="Times New Roman" panose="02020603050405020304" pitchFamily="18" charset="0"/>
                      </a:endParaRPr>
                    </a:p>
                    <a:p>
                      <a:pPr lvl="0" eaLnBrk="1" hangingPunct="1">
                        <a:buNone/>
                      </a:pPr>
                      <a:endParaRPr lang="kk-KZ" sz="800" dirty="0">
                        <a:latin typeface="Times New Roman" panose="02020603050405020304" pitchFamily="18" charset="0"/>
                        <a:cs typeface="Times New Roman" panose="02020603050405020304" pitchFamily="18" charset="0"/>
                      </a:endParaRPr>
                    </a:p>
                    <a:p>
                      <a:pPr lvl="0" eaLnBrk="1" hangingPunct="1">
                        <a:buNone/>
                      </a:pPr>
                      <a:r>
                        <a:rPr lang="ru-RU" altLang="en-US" sz="800" dirty="0" err="1">
                          <a:latin typeface="Times New Roman" panose="02020603050405020304" pitchFamily="18" charset="0"/>
                          <a:ea typeface="Times New Roman" panose="02020603050405020304" pitchFamily="18" charset="0"/>
                        </a:rPr>
                        <a:t>Баспасөз</a:t>
                      </a:r>
                      <a:r>
                        <a:rPr lang="ru-RU" altLang="en-US" sz="800" dirty="0">
                          <a:latin typeface="Times New Roman" panose="02020603050405020304" pitchFamily="18" charset="0"/>
                          <a:ea typeface="Times New Roman" panose="02020603050405020304" pitchFamily="18" charset="0"/>
                        </a:rPr>
                        <a:t> </a:t>
                      </a:r>
                      <a:r>
                        <a:rPr lang="ru-RU" altLang="en-US" sz="800" dirty="0" err="1">
                          <a:latin typeface="Times New Roman" panose="02020603050405020304" pitchFamily="18" charset="0"/>
                          <a:ea typeface="Times New Roman" panose="02020603050405020304" pitchFamily="18" charset="0"/>
                        </a:rPr>
                        <a:t>қызметі</a:t>
                      </a:r>
                      <a:endParaRPr lang="ru-RU" altLang="en-US" sz="800" dirty="0">
                        <a:latin typeface="Times New Roman" panose="02020603050405020304" pitchFamily="18" charset="0"/>
                        <a:ea typeface="Times New Roman" panose="02020603050405020304" pitchFamily="18" charset="0"/>
                      </a:endParaRPr>
                    </a:p>
                  </a:txBody>
                  <a:tcPr marT="45748" marB="45748" anchor="ctr">
                    <a:lnL>
                      <a:noFill/>
                    </a:lnL>
                    <a:lnR>
                      <a:noFill/>
                    </a:lnR>
                    <a:lnT>
                      <a:noFill/>
                    </a:lnT>
                    <a:lnB>
                      <a:noFill/>
                    </a:lnB>
                    <a:lnTlToBr>
                      <a:noFill/>
                    </a:lnTlToBr>
                    <a:lnBlToTr>
                      <a:noFill/>
                    </a:lnBlToTr>
                    <a:noFill/>
                  </a:tcPr>
                </a:tc>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eaLnBrk="1" hangingPunct="1">
                        <a:buNone/>
                      </a:pPr>
                      <a:r>
                        <a:rPr sz="800" dirty="0">
                          <a:latin typeface="Times New Roman" panose="02020603050405020304" pitchFamily="18" charset="0"/>
                          <a:cs typeface="Times New Roman" panose="02020603050405020304" pitchFamily="18" charset="0"/>
                        </a:rPr>
                        <a:t>Тел.: +7 (7172) 79-83-3</a:t>
                      </a:r>
                      <a:r>
                        <a:rPr lang="ru-RU" sz="800" dirty="0">
                          <a:latin typeface="Times New Roman" panose="02020603050405020304" pitchFamily="18" charset="0"/>
                          <a:cs typeface="Times New Roman" panose="02020603050405020304" pitchFamily="18" charset="0"/>
                        </a:rPr>
                        <a:t>3</a:t>
                      </a:r>
                      <a:endParaRPr sz="800" dirty="0">
                        <a:latin typeface="Times New Roman" panose="02020603050405020304" pitchFamily="18" charset="0"/>
                        <a:cs typeface="Times New Roman" panose="02020603050405020304" pitchFamily="18" charset="0"/>
                      </a:endParaRPr>
                    </a:p>
                    <a:p>
                      <a:pPr lvl="0" eaLnBrk="1" hangingPunct="1">
                        <a:buNone/>
                      </a:pPr>
                      <a:r>
                        <a:rPr lang="en-US" altLang="x-none" sz="800" dirty="0">
                          <a:latin typeface="Times New Roman" panose="02020603050405020304" pitchFamily="18" charset="0"/>
                          <a:cs typeface="Times New Roman" panose="02020603050405020304" pitchFamily="18" charset="0"/>
                        </a:rPr>
                        <a:t>E-mail: </a:t>
                      </a:r>
                      <a:r>
                        <a:rPr lang="en-US" altLang="x-none" sz="800" b="1" dirty="0">
                          <a:latin typeface="Times New Roman" panose="02020603050405020304" pitchFamily="18" charset="0"/>
                          <a:cs typeface="Times New Roman" panose="02020603050405020304" pitchFamily="18" charset="0"/>
                          <a:hlinkClick r:id="" action="ppaction://noaction"/>
                        </a:rPr>
                        <a:t>info@meteo.kz</a:t>
                      </a:r>
                      <a:endParaRPr lang="en-US" altLang="x-none" sz="800" b="1" dirty="0">
                        <a:latin typeface="Times New Roman" panose="02020603050405020304" pitchFamily="18" charset="0"/>
                        <a:cs typeface="Times New Roman" panose="02020603050405020304" pitchFamily="18" charset="0"/>
                      </a:endParaRPr>
                    </a:p>
                  </a:txBody>
                  <a:tcPr marT="45748" marB="45748" anchor="ctr">
                    <a:lnL>
                      <a:noFill/>
                    </a:lnL>
                    <a:lnR>
                      <a:noFill/>
                    </a:lnR>
                    <a:lnT>
                      <a:noFill/>
                    </a:lnT>
                    <a:lnB>
                      <a:noFill/>
                    </a:lnB>
                    <a:lnTlToBr>
                      <a:noFill/>
                    </a:lnTlToBr>
                    <a:lnBlToTr>
                      <a:noFill/>
                    </a:lnBlToTr>
                    <a:noFill/>
                  </a:tcPr>
                </a:tc>
                <a:extLst>
                  <a:ext uri="{0D108BD9-81ED-4DB2-BD59-A6C34878D82A}">
                    <a16:rowId xmlns:a16="http://schemas.microsoft.com/office/drawing/2014/main" val="10000"/>
                  </a:ext>
                </a:extLst>
              </a:tr>
              <a:tr h="334963">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eaLnBrk="1" hangingPunct="1">
                        <a:buNone/>
                      </a:pPr>
                      <a:r>
                        <a:rPr lang="ru-RU" altLang="en-US" sz="800" dirty="0" err="1">
                          <a:latin typeface="Times New Roman" panose="02020603050405020304" pitchFamily="18" charset="0"/>
                          <a:ea typeface="Times New Roman" panose="02020603050405020304" pitchFamily="18" charset="0"/>
                        </a:rPr>
                        <a:t>Халықаралық</a:t>
                      </a:r>
                      <a:r>
                        <a:rPr lang="ru-RU" altLang="en-US" sz="800" dirty="0">
                          <a:latin typeface="Times New Roman" panose="02020603050405020304" pitchFamily="18" charset="0"/>
                          <a:ea typeface="Times New Roman" panose="02020603050405020304" pitchFamily="18" charset="0"/>
                        </a:rPr>
                        <a:t> </a:t>
                      </a:r>
                      <a:r>
                        <a:rPr lang="ru-RU" altLang="en-US" sz="800" dirty="0" err="1">
                          <a:latin typeface="Times New Roman" panose="02020603050405020304" pitchFamily="18" charset="0"/>
                          <a:ea typeface="Times New Roman" panose="02020603050405020304" pitchFamily="18" charset="0"/>
                        </a:rPr>
                        <a:t>ынтымақтастық</a:t>
                      </a:r>
                      <a:r>
                        <a:rPr lang="ru-RU" altLang="en-US" sz="800" dirty="0">
                          <a:latin typeface="Times New Roman" panose="02020603050405020304" pitchFamily="18" charset="0"/>
                          <a:ea typeface="Times New Roman" panose="02020603050405020304" pitchFamily="18" charset="0"/>
                        </a:rPr>
                        <a:t> </a:t>
                      </a:r>
                      <a:r>
                        <a:rPr lang="ru-RU" altLang="en-US" sz="800" dirty="0" err="1">
                          <a:latin typeface="Times New Roman" panose="02020603050405020304" pitchFamily="18" charset="0"/>
                          <a:ea typeface="Times New Roman" panose="02020603050405020304" pitchFamily="18" charset="0"/>
                        </a:rPr>
                        <a:t>бөлімі</a:t>
                      </a:r>
                      <a:endParaRPr lang="ru-RU" altLang="en-US" sz="800" dirty="0">
                        <a:latin typeface="Times New Roman" panose="02020603050405020304" pitchFamily="18" charset="0"/>
                        <a:ea typeface="Times New Roman" panose="02020603050405020304" pitchFamily="18" charset="0"/>
                      </a:endParaRPr>
                    </a:p>
                  </a:txBody>
                  <a:tcPr marT="45748" marB="45748" anchor="ctr">
                    <a:lnL>
                      <a:noFill/>
                    </a:lnL>
                    <a:lnR>
                      <a:noFill/>
                    </a:lnR>
                    <a:lnT>
                      <a:noFill/>
                    </a:lnT>
                    <a:lnB>
                      <a:noFill/>
                    </a:lnB>
                    <a:lnTlToBr>
                      <a:noFill/>
                    </a:lnTlToBr>
                    <a:lnBlToTr>
                      <a:noFill/>
                    </a:lnBlToTr>
                    <a:noFill/>
                  </a:tcPr>
                </a:tc>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eaLnBrk="1" hangingPunct="1">
                        <a:buNone/>
                      </a:pPr>
                      <a:r>
                        <a:rPr sz="800" dirty="0">
                          <a:latin typeface="Times New Roman" panose="02020603050405020304" pitchFamily="18" charset="0"/>
                          <a:cs typeface="Times New Roman" panose="02020603050405020304" pitchFamily="18" charset="0"/>
                        </a:rPr>
                        <a:t>Тел.: +7 (7172) 79-83-</a:t>
                      </a:r>
                      <a:r>
                        <a:rPr lang="ru-RU" sz="800" dirty="0">
                          <a:latin typeface="Times New Roman" panose="02020603050405020304" pitchFamily="18" charset="0"/>
                          <a:cs typeface="Times New Roman" panose="02020603050405020304" pitchFamily="18" charset="0"/>
                        </a:rPr>
                        <a:t>7</a:t>
                      </a:r>
                      <a:r>
                        <a:rPr sz="800" dirty="0">
                          <a:latin typeface="Times New Roman" panose="02020603050405020304" pitchFamily="18" charset="0"/>
                          <a:cs typeface="Times New Roman" panose="02020603050405020304" pitchFamily="18" charset="0"/>
                        </a:rPr>
                        <a:t>5, 79-83-</a:t>
                      </a:r>
                      <a:r>
                        <a:rPr lang="ru-RU" sz="800" dirty="0">
                          <a:latin typeface="Times New Roman" panose="02020603050405020304" pitchFamily="18" charset="0"/>
                          <a:cs typeface="Times New Roman" panose="02020603050405020304" pitchFamily="18" charset="0"/>
                        </a:rPr>
                        <a:t>27</a:t>
                      </a:r>
                      <a:endParaRPr sz="800" dirty="0">
                        <a:latin typeface="Times New Roman" panose="02020603050405020304" pitchFamily="18" charset="0"/>
                        <a:cs typeface="Times New Roman" panose="02020603050405020304" pitchFamily="18" charset="0"/>
                      </a:endParaRPr>
                    </a:p>
                    <a:p>
                      <a:pPr lvl="0" eaLnBrk="1" hangingPunct="1">
                        <a:buNone/>
                      </a:pPr>
                      <a:r>
                        <a:rPr lang="en-US" altLang="x-none" sz="800" dirty="0">
                          <a:latin typeface="Times New Roman" panose="02020603050405020304" pitchFamily="18" charset="0"/>
                          <a:cs typeface="Times New Roman" panose="02020603050405020304" pitchFamily="18" charset="0"/>
                        </a:rPr>
                        <a:t>E-mail: </a:t>
                      </a:r>
                      <a:r>
                        <a:rPr lang="en-US" altLang="x-none" sz="800" b="1" dirty="0">
                          <a:latin typeface="Times New Roman" panose="02020603050405020304" pitchFamily="18" charset="0"/>
                          <a:cs typeface="Times New Roman" panose="02020603050405020304" pitchFamily="18" charset="0"/>
                          <a:hlinkClick r:id="" action="ppaction://noaction"/>
                        </a:rPr>
                        <a:t>rse.kazhydromet@gmail.com</a:t>
                      </a:r>
                      <a:endParaRPr lang="en-US" altLang="x-none" sz="800" dirty="0">
                        <a:latin typeface="Times New Roman" panose="02020603050405020304" pitchFamily="18" charset="0"/>
                        <a:ea typeface="Times New Roman" panose="02020603050405020304" pitchFamily="18" charset="0"/>
                      </a:endParaRPr>
                    </a:p>
                  </a:txBody>
                  <a:tcPr marT="45748" marB="45748" anchor="ctr">
                    <a:lnL>
                      <a:noFill/>
                    </a:lnL>
                    <a:lnR>
                      <a:noFill/>
                    </a:lnR>
                    <a:lnT>
                      <a:noFill/>
                    </a:lnT>
                    <a:lnB>
                      <a:noFill/>
                    </a:lnB>
                    <a:lnTlToBr>
                      <a:noFill/>
                    </a:lnTlToBr>
                    <a:lnBlToTr>
                      <a:noFill/>
                    </a:lnBlToTr>
                    <a:noFill/>
                  </a:tcPr>
                </a:tc>
                <a:extLst>
                  <a:ext uri="{0D108BD9-81ED-4DB2-BD59-A6C34878D82A}">
                    <a16:rowId xmlns:a16="http://schemas.microsoft.com/office/drawing/2014/main" val="10001"/>
                  </a:ext>
                </a:extLst>
              </a:tr>
            </a:tbl>
          </a:graphicData>
        </a:graphic>
      </p:graphicFrame>
      <p:sp>
        <p:nvSpPr>
          <p:cNvPr id="3" name="TextBox 2">
            <a:extLst>
              <a:ext uri="{FF2B5EF4-FFF2-40B4-BE49-F238E27FC236}">
                <a16:creationId xmlns:a16="http://schemas.microsoft.com/office/drawing/2014/main" id="{1D39F280-6F79-CA66-F399-F00DF235AC7B}"/>
              </a:ext>
            </a:extLst>
          </p:cNvPr>
          <p:cNvSpPr txBox="1"/>
          <p:nvPr/>
        </p:nvSpPr>
        <p:spPr>
          <a:xfrm>
            <a:off x="249889" y="295618"/>
            <a:ext cx="4593975" cy="2308324"/>
          </a:xfrm>
          <a:prstGeom prst="rect">
            <a:avLst/>
          </a:prstGeom>
          <a:noFill/>
        </p:spPr>
        <p:txBody>
          <a:bodyPr wrap="square">
            <a:spAutoFit/>
          </a:bodyPr>
          <a:lstStyle/>
          <a:p>
            <a:pPr algn="just"/>
            <a:r>
              <a:rPr lang="ru-RU" altLang="ru-RU" sz="1200" b="1" dirty="0">
                <a:solidFill>
                  <a:srgbClr val="000000"/>
                </a:solidFill>
                <a:latin typeface="Times New Roman" panose="02020603050405020304" pitchFamily="18" charset="0"/>
                <a:cs typeface="Times New Roman" panose="02020603050405020304" pitchFamily="18" charset="0"/>
                <a:sym typeface="+mn-ea"/>
              </a:rPr>
              <a:t>ӘР ТҮРЛІ ДӘРЕЖЕЛІ НМУ ТУРАЛЫ ЕСКЕРТУЛЕР</a:t>
            </a:r>
            <a:br>
              <a:rPr lang="ru-RU" altLang="ru-RU" sz="1200" b="1" dirty="0">
                <a:solidFill>
                  <a:srgbClr val="000000"/>
                </a:solidFill>
                <a:latin typeface="Times New Roman" panose="02020603050405020304" pitchFamily="18" charset="0"/>
                <a:cs typeface="Times New Roman" panose="02020603050405020304" pitchFamily="18" charset="0"/>
                <a:sym typeface="+mn-ea"/>
              </a:rPr>
            </a:br>
            <a:r>
              <a:rPr lang="ru-RU" altLang="ru-RU" sz="1200" b="1" dirty="0">
                <a:solidFill>
                  <a:srgbClr val="000000"/>
                </a:solidFill>
                <a:latin typeface="Times New Roman" panose="02020603050405020304" pitchFamily="18" charset="0"/>
                <a:cs typeface="Times New Roman" panose="02020603050405020304" pitchFamily="18" charset="0"/>
                <a:sym typeface="+mn-ea"/>
              </a:rPr>
              <a:t> БЕРГЕН КЕЗДЕ КЕЛЕСІ ШАРАЛАРДЫ ҰСТАНУ </a:t>
            </a:r>
            <a:br>
              <a:rPr lang="ru-RU" altLang="ru-RU" sz="1200" b="1" dirty="0">
                <a:solidFill>
                  <a:srgbClr val="000000"/>
                </a:solidFill>
                <a:latin typeface="Times New Roman" panose="02020603050405020304" pitchFamily="18" charset="0"/>
                <a:cs typeface="Times New Roman" panose="02020603050405020304" pitchFamily="18" charset="0"/>
                <a:sym typeface="+mn-ea"/>
              </a:rPr>
            </a:br>
            <a:r>
              <a:rPr lang="ru-RU" altLang="ru-RU" sz="1200" b="1" dirty="0">
                <a:solidFill>
                  <a:srgbClr val="000000"/>
                </a:solidFill>
                <a:latin typeface="Times New Roman" panose="02020603050405020304" pitchFamily="18" charset="0"/>
                <a:cs typeface="Times New Roman" panose="02020603050405020304" pitchFamily="18" charset="0"/>
                <a:sym typeface="+mn-ea"/>
              </a:rPr>
              <a:t>ҰСЫНЫЛАДЫ</a:t>
            </a:r>
            <a:br>
              <a:rPr lang="ru-RU" altLang="ru-RU" sz="1200" b="1" dirty="0"/>
            </a:br>
            <a:r>
              <a:rPr lang="ru-RU" sz="1200" dirty="0">
                <a:latin typeface="Times New Roman" panose="02020603050405020304" pitchFamily="18" charset="0"/>
                <a:cs typeface="Times New Roman" panose="02020603050405020304" pitchFamily="18" charset="0"/>
              </a:rPr>
              <a:t>-</a:t>
            </a:r>
            <a:r>
              <a:rPr lang="ru-RU" sz="1200" dirty="0" err="1">
                <a:latin typeface="Times New Roman" panose="02020603050405020304" pitchFamily="18" charset="0"/>
                <a:cs typeface="Times New Roman" panose="02020603050405020304" pitchFamily="18" charset="0"/>
              </a:rPr>
              <a:t>ашық</a:t>
            </a:r>
            <a:r>
              <a:rPr lang="ru-RU" sz="1200" dirty="0">
                <a:latin typeface="Times New Roman" panose="02020603050405020304" pitchFamily="18" charset="0"/>
                <a:cs typeface="Times New Roman" panose="02020603050405020304" pitchFamily="18" charset="0"/>
              </a:rPr>
              <a:t> </a:t>
            </a:r>
            <a:r>
              <a:rPr lang="ru-RU" sz="1200" dirty="0" err="1">
                <a:latin typeface="Times New Roman" panose="02020603050405020304" pitchFamily="18" charset="0"/>
                <a:cs typeface="Times New Roman" panose="02020603050405020304" pitchFamily="18" charset="0"/>
              </a:rPr>
              <a:t>ауада</a:t>
            </a:r>
            <a:r>
              <a:rPr lang="ru-RU" sz="1200" dirty="0">
                <a:latin typeface="Times New Roman" panose="02020603050405020304" pitchFamily="18" charset="0"/>
                <a:cs typeface="Times New Roman" panose="02020603050405020304" pitchFamily="18" charset="0"/>
              </a:rPr>
              <a:t>, </a:t>
            </a:r>
            <a:r>
              <a:rPr lang="ru-RU" sz="1200" dirty="0" err="1">
                <a:latin typeface="Times New Roman" panose="02020603050405020304" pitchFamily="18" charset="0"/>
                <a:cs typeface="Times New Roman" panose="02020603050405020304" pitchFamily="18" charset="0"/>
              </a:rPr>
              <a:t>әсіресе</a:t>
            </a:r>
            <a:r>
              <a:rPr lang="ru-RU" sz="1200" dirty="0">
                <a:latin typeface="Times New Roman" panose="02020603050405020304" pitchFamily="18" charset="0"/>
                <a:cs typeface="Times New Roman" panose="02020603050405020304" pitchFamily="18" charset="0"/>
              </a:rPr>
              <a:t> </a:t>
            </a:r>
            <a:r>
              <a:rPr lang="ru-RU" sz="1200" dirty="0" err="1">
                <a:latin typeface="Times New Roman" panose="02020603050405020304" pitchFamily="18" charset="0"/>
                <a:cs typeface="Times New Roman" panose="02020603050405020304" pitchFamily="18" charset="0"/>
              </a:rPr>
              <a:t>автотрассалардың</a:t>
            </a:r>
            <a:r>
              <a:rPr lang="ru-RU" sz="1200" dirty="0">
                <a:latin typeface="Times New Roman" panose="02020603050405020304" pitchFamily="18" charset="0"/>
                <a:cs typeface="Times New Roman" panose="02020603050405020304" pitchFamily="18" charset="0"/>
              </a:rPr>
              <a:t> </a:t>
            </a:r>
            <a:r>
              <a:rPr lang="ru-RU" sz="1200" dirty="0" err="1">
                <a:latin typeface="Times New Roman" panose="02020603050405020304" pitchFamily="18" charset="0"/>
                <a:cs typeface="Times New Roman" panose="02020603050405020304" pitchFamily="18" charset="0"/>
              </a:rPr>
              <a:t>немесе</a:t>
            </a:r>
            <a:r>
              <a:rPr lang="ru-RU" sz="1200" dirty="0">
                <a:latin typeface="Times New Roman" panose="02020603050405020304" pitchFamily="18" charset="0"/>
                <a:cs typeface="Times New Roman" panose="02020603050405020304" pitchFamily="18" charset="0"/>
              </a:rPr>
              <a:t> </a:t>
            </a:r>
            <a:r>
              <a:rPr lang="ru-RU" sz="1200" dirty="0" err="1">
                <a:latin typeface="Times New Roman" panose="02020603050405020304" pitchFamily="18" charset="0"/>
                <a:cs typeface="Times New Roman" panose="02020603050405020304" pitchFamily="18" charset="0"/>
              </a:rPr>
              <a:t>басқа</a:t>
            </a:r>
            <a:r>
              <a:rPr lang="ru-RU" sz="1200" dirty="0">
                <a:latin typeface="Times New Roman" panose="02020603050405020304" pitchFamily="18" charset="0"/>
                <a:cs typeface="Times New Roman" panose="02020603050405020304" pitchFamily="18" charset="0"/>
              </a:rPr>
              <a:t> да </a:t>
            </a:r>
            <a:r>
              <a:rPr lang="ru-RU" sz="1200" dirty="0" err="1">
                <a:latin typeface="Times New Roman" panose="02020603050405020304" pitchFamily="18" charset="0"/>
                <a:cs typeface="Times New Roman" panose="02020603050405020304" pitchFamily="18" charset="0"/>
              </a:rPr>
              <a:t>ластану</a:t>
            </a:r>
            <a:r>
              <a:rPr lang="ru-RU" sz="1200" dirty="0">
                <a:latin typeface="Times New Roman" panose="02020603050405020304" pitchFamily="18" charset="0"/>
                <a:cs typeface="Times New Roman" panose="02020603050405020304" pitchFamily="18" charset="0"/>
              </a:rPr>
              <a:t> </a:t>
            </a:r>
            <a:r>
              <a:rPr lang="ru-RU" sz="1200" dirty="0" err="1">
                <a:latin typeface="Times New Roman" panose="02020603050405020304" pitchFamily="18" charset="0"/>
                <a:cs typeface="Times New Roman" panose="02020603050405020304" pitchFamily="18" charset="0"/>
              </a:rPr>
              <a:t>көздерінің</a:t>
            </a:r>
            <a:r>
              <a:rPr lang="ru-RU" sz="1200" dirty="0">
                <a:latin typeface="Times New Roman" panose="02020603050405020304" pitchFamily="18" charset="0"/>
                <a:cs typeface="Times New Roman" panose="02020603050405020304" pitchFamily="18" charset="0"/>
              </a:rPr>
              <a:t> </a:t>
            </a:r>
            <a:r>
              <a:rPr lang="ru-RU" sz="1200" dirty="0" err="1">
                <a:latin typeface="Times New Roman" panose="02020603050405020304" pitchFamily="18" charset="0"/>
                <a:cs typeface="Times New Roman" panose="02020603050405020304" pitchFamily="18" charset="0"/>
              </a:rPr>
              <a:t>жанында</a:t>
            </a:r>
            <a:r>
              <a:rPr lang="ru-RU" sz="1200" dirty="0">
                <a:latin typeface="Times New Roman" panose="02020603050405020304" pitchFamily="18" charset="0"/>
                <a:cs typeface="Times New Roman" panose="02020603050405020304" pitchFamily="18" charset="0"/>
              </a:rPr>
              <a:t> болу </a:t>
            </a:r>
            <a:r>
              <a:rPr lang="ru-RU" sz="1200" dirty="0" err="1">
                <a:latin typeface="Times New Roman" panose="02020603050405020304" pitchFamily="18" charset="0"/>
                <a:cs typeface="Times New Roman" panose="02020603050405020304" pitchFamily="18" charset="0"/>
              </a:rPr>
              <a:t>уақытын</a:t>
            </a:r>
            <a:r>
              <a:rPr lang="ru-RU" sz="1200" dirty="0">
                <a:latin typeface="Times New Roman" panose="02020603050405020304" pitchFamily="18" charset="0"/>
                <a:cs typeface="Times New Roman" panose="02020603050405020304" pitchFamily="18" charset="0"/>
              </a:rPr>
              <a:t> </a:t>
            </a:r>
            <a:r>
              <a:rPr lang="ru-RU" sz="1200" dirty="0" err="1">
                <a:latin typeface="Times New Roman" panose="02020603050405020304" pitchFamily="18" charset="0"/>
                <a:cs typeface="Times New Roman" panose="02020603050405020304" pitchFamily="18" charset="0"/>
              </a:rPr>
              <a:t>қысқарту</a:t>
            </a:r>
            <a:r>
              <a:rPr lang="ru-RU" sz="1200" dirty="0">
                <a:latin typeface="Times New Roman" panose="02020603050405020304" pitchFamily="18" charset="0"/>
                <a:cs typeface="Times New Roman" panose="02020603050405020304" pitchFamily="18" charset="0"/>
              </a:rPr>
              <a:t>. </a:t>
            </a:r>
            <a:r>
              <a:rPr lang="ru-RU" sz="1200" dirty="0" err="1">
                <a:latin typeface="Times New Roman" panose="02020603050405020304" pitchFamily="18" charset="0"/>
                <a:cs typeface="Times New Roman" panose="02020603050405020304" pitchFamily="18" charset="0"/>
              </a:rPr>
              <a:t>Балалар</a:t>
            </a:r>
            <a:r>
              <a:rPr lang="ru-RU" sz="1200" dirty="0">
                <a:latin typeface="Times New Roman" panose="02020603050405020304" pitchFamily="18" charset="0"/>
                <a:cs typeface="Times New Roman" panose="02020603050405020304" pitchFamily="18" charset="0"/>
              </a:rPr>
              <a:t> мен </a:t>
            </a:r>
            <a:r>
              <a:rPr lang="ru-RU" sz="1200" dirty="0" err="1">
                <a:latin typeface="Times New Roman" panose="02020603050405020304" pitchFamily="18" charset="0"/>
                <a:cs typeface="Times New Roman" panose="02020603050405020304" pitchFamily="18" charset="0"/>
              </a:rPr>
              <a:t>жүкті</a:t>
            </a:r>
            <a:r>
              <a:rPr lang="ru-RU" sz="1200" dirty="0">
                <a:latin typeface="Times New Roman" panose="02020603050405020304" pitchFamily="18" charset="0"/>
                <a:cs typeface="Times New Roman" panose="02020603050405020304" pitchFamily="18" charset="0"/>
              </a:rPr>
              <a:t> </a:t>
            </a:r>
            <a:r>
              <a:rPr lang="ru-RU" sz="1200" dirty="0" err="1">
                <a:latin typeface="Times New Roman" panose="02020603050405020304" pitchFamily="18" charset="0"/>
                <a:cs typeface="Times New Roman" panose="02020603050405020304" pitchFamily="18" charset="0"/>
              </a:rPr>
              <a:t>әйелдер</a:t>
            </a:r>
            <a:r>
              <a:rPr lang="ru-RU" sz="1200" dirty="0">
                <a:latin typeface="Times New Roman" panose="02020603050405020304" pitchFamily="18" charset="0"/>
                <a:cs typeface="Times New Roman" panose="02020603050405020304" pitchFamily="18" charset="0"/>
              </a:rPr>
              <a:t> </a:t>
            </a:r>
            <a:r>
              <a:rPr lang="ru-RU" sz="1200" dirty="0" err="1">
                <a:latin typeface="Times New Roman" panose="02020603050405020304" pitchFamily="18" charset="0"/>
                <a:cs typeface="Times New Roman" panose="02020603050405020304" pitchFamily="18" charset="0"/>
              </a:rPr>
              <a:t>ұзақ</a:t>
            </a:r>
            <a:r>
              <a:rPr lang="ru-RU" sz="1200" dirty="0">
                <a:latin typeface="Times New Roman" panose="02020603050405020304" pitchFamily="18" charset="0"/>
                <a:cs typeface="Times New Roman" panose="02020603050405020304" pitchFamily="18" charset="0"/>
              </a:rPr>
              <a:t> </a:t>
            </a:r>
            <a:r>
              <a:rPr lang="ru-RU" sz="1200" dirty="0" err="1">
                <a:latin typeface="Times New Roman" panose="02020603050405020304" pitchFamily="18" charset="0"/>
                <a:cs typeface="Times New Roman" panose="02020603050405020304" pitchFamily="18" charset="0"/>
              </a:rPr>
              <a:t>серуендеуден</a:t>
            </a:r>
            <a:r>
              <a:rPr lang="ru-RU" sz="1200" dirty="0">
                <a:latin typeface="Times New Roman" panose="02020603050405020304" pitchFamily="18" charset="0"/>
                <a:cs typeface="Times New Roman" panose="02020603050405020304" pitchFamily="18" charset="0"/>
              </a:rPr>
              <a:t> бас </a:t>
            </a:r>
            <a:r>
              <a:rPr lang="ru-RU" sz="1200" dirty="0" err="1">
                <a:latin typeface="Times New Roman" panose="02020603050405020304" pitchFamily="18" charset="0"/>
                <a:cs typeface="Times New Roman" panose="02020603050405020304" pitchFamily="18" charset="0"/>
              </a:rPr>
              <a:t>тартуы</a:t>
            </a:r>
            <a:r>
              <a:rPr lang="ru-RU" sz="1200" dirty="0">
                <a:latin typeface="Times New Roman" panose="02020603050405020304" pitchFamily="18" charset="0"/>
                <a:cs typeface="Times New Roman" panose="02020603050405020304" pitchFamily="18" charset="0"/>
              </a:rPr>
              <a:t> керек;</a:t>
            </a:r>
            <a:br>
              <a:rPr lang="ru-RU" sz="1200" dirty="0">
                <a:latin typeface="Times New Roman" panose="02020603050405020304" pitchFamily="18" charset="0"/>
                <a:cs typeface="Times New Roman" panose="02020603050405020304" pitchFamily="18" charset="0"/>
              </a:rPr>
            </a:br>
            <a:r>
              <a:rPr lang="ru-RU" sz="1200" dirty="0">
                <a:latin typeface="Times New Roman" panose="02020603050405020304" pitchFamily="18" charset="0"/>
                <a:cs typeface="Times New Roman" panose="02020603050405020304" pitchFamily="18" charset="0"/>
              </a:rPr>
              <a:t>- </a:t>
            </a:r>
            <a:r>
              <a:rPr lang="ru-RU" sz="1200" dirty="0" err="1">
                <a:latin typeface="Times New Roman" panose="02020603050405020304" pitchFamily="18" charset="0"/>
                <a:cs typeface="Times New Roman" panose="02020603050405020304" pitchFamily="18" charset="0"/>
              </a:rPr>
              <a:t>өкпенің</a:t>
            </a:r>
            <a:r>
              <a:rPr lang="ru-RU" sz="1200" dirty="0">
                <a:latin typeface="Times New Roman" panose="02020603050405020304" pitchFamily="18" charset="0"/>
                <a:cs typeface="Times New Roman" panose="02020603050405020304" pitchFamily="18" charset="0"/>
              </a:rPr>
              <a:t>, </a:t>
            </a:r>
            <a:r>
              <a:rPr lang="ru-RU" sz="1200" dirty="0" err="1">
                <a:latin typeface="Times New Roman" panose="02020603050405020304" pitchFamily="18" charset="0"/>
                <a:cs typeface="Times New Roman" panose="02020603050405020304" pitchFamily="18" charset="0"/>
              </a:rPr>
              <a:t>жүрек-қан</a:t>
            </a:r>
            <a:r>
              <a:rPr lang="ru-RU" sz="1200" dirty="0">
                <a:latin typeface="Times New Roman" panose="02020603050405020304" pitchFamily="18" charset="0"/>
                <a:cs typeface="Times New Roman" panose="02020603050405020304" pitchFamily="18" charset="0"/>
              </a:rPr>
              <a:t> </a:t>
            </a:r>
            <a:r>
              <a:rPr lang="ru-RU" sz="1200" dirty="0" err="1">
                <a:latin typeface="Times New Roman" panose="02020603050405020304" pitchFamily="18" charset="0"/>
                <a:cs typeface="Times New Roman" panose="02020603050405020304" pitchFamily="18" charset="0"/>
              </a:rPr>
              <a:t>тамырлары</a:t>
            </a:r>
            <a:r>
              <a:rPr lang="ru-RU" sz="1200" dirty="0">
                <a:latin typeface="Times New Roman" panose="02020603050405020304" pitchFamily="18" charset="0"/>
                <a:cs typeface="Times New Roman" panose="02020603050405020304" pitchFamily="18" charset="0"/>
              </a:rPr>
              <a:t>, </a:t>
            </a:r>
            <a:r>
              <a:rPr lang="ru-RU" sz="1200" dirty="0" err="1">
                <a:latin typeface="Times New Roman" panose="02020603050405020304" pitchFamily="18" charset="0"/>
                <a:cs typeface="Times New Roman" panose="02020603050405020304" pitchFamily="18" charset="0"/>
              </a:rPr>
              <a:t>аллергиялық</a:t>
            </a:r>
            <a:r>
              <a:rPr lang="ru-RU" sz="1200" dirty="0">
                <a:latin typeface="Times New Roman" panose="02020603050405020304" pitchFamily="18" charset="0"/>
                <a:cs typeface="Times New Roman" panose="02020603050405020304" pitchFamily="18" charset="0"/>
              </a:rPr>
              <a:t> </a:t>
            </a:r>
            <a:r>
              <a:rPr lang="ru-RU" sz="1200" dirty="0" err="1">
                <a:latin typeface="Times New Roman" panose="02020603050405020304" pitchFamily="18" charset="0"/>
                <a:cs typeface="Times New Roman" panose="02020603050405020304" pitchFamily="18" charset="0"/>
              </a:rPr>
              <a:t>аурулардың</a:t>
            </a:r>
            <a:r>
              <a:rPr lang="ru-RU" sz="1200" dirty="0">
                <a:latin typeface="Times New Roman" panose="02020603050405020304" pitchFamily="18" charset="0"/>
                <a:cs typeface="Times New Roman" panose="02020603050405020304" pitchFamily="18" charset="0"/>
              </a:rPr>
              <a:t> </a:t>
            </a:r>
            <a:r>
              <a:rPr lang="ru-RU" sz="1200" dirty="0" err="1">
                <a:latin typeface="Times New Roman" panose="02020603050405020304" pitchFamily="18" charset="0"/>
                <a:cs typeface="Times New Roman" panose="02020603050405020304" pitchFamily="18" charset="0"/>
              </a:rPr>
              <a:t>созылмалы</a:t>
            </a:r>
            <a:r>
              <a:rPr lang="ru-RU" sz="1200" dirty="0">
                <a:latin typeface="Times New Roman" panose="02020603050405020304" pitchFamily="18" charset="0"/>
                <a:cs typeface="Times New Roman" panose="02020603050405020304" pitchFamily="18" charset="0"/>
              </a:rPr>
              <a:t> </a:t>
            </a:r>
            <a:r>
              <a:rPr lang="ru-RU" sz="1200" dirty="0" err="1">
                <a:latin typeface="Times New Roman" panose="02020603050405020304" pitchFamily="18" charset="0"/>
                <a:cs typeface="Times New Roman" panose="02020603050405020304" pitchFamily="18" charset="0"/>
              </a:rPr>
              <a:t>ауруларынан</a:t>
            </a:r>
            <a:r>
              <a:rPr lang="ru-RU" sz="1200" dirty="0">
                <a:latin typeface="Times New Roman" panose="02020603050405020304" pitchFamily="18" charset="0"/>
                <a:cs typeface="Times New Roman" panose="02020603050405020304" pitchFamily="18" charset="0"/>
              </a:rPr>
              <a:t> </a:t>
            </a:r>
            <a:r>
              <a:rPr lang="ru-RU" sz="1200" dirty="0" err="1">
                <a:latin typeface="Times New Roman" panose="02020603050405020304" pitchFamily="18" charset="0"/>
                <a:cs typeface="Times New Roman" panose="02020603050405020304" pitchFamily="18" charset="0"/>
              </a:rPr>
              <a:t>зардап</a:t>
            </a:r>
            <a:r>
              <a:rPr lang="ru-RU" sz="1200" dirty="0">
                <a:latin typeface="Times New Roman" panose="02020603050405020304" pitchFamily="18" charset="0"/>
                <a:cs typeface="Times New Roman" panose="02020603050405020304" pitchFamily="18" charset="0"/>
              </a:rPr>
              <a:t> </a:t>
            </a:r>
            <a:r>
              <a:rPr lang="ru-RU" sz="1200" dirty="0" err="1">
                <a:latin typeface="Times New Roman" panose="02020603050405020304" pitchFamily="18" charset="0"/>
                <a:cs typeface="Times New Roman" panose="02020603050405020304" pitchFamily="18" charset="0"/>
              </a:rPr>
              <a:t>шегетін</a:t>
            </a:r>
            <a:r>
              <a:rPr lang="ru-RU" sz="1200" dirty="0">
                <a:latin typeface="Times New Roman" panose="02020603050405020304" pitchFamily="18" charset="0"/>
                <a:cs typeface="Times New Roman" panose="02020603050405020304" pitchFamily="18" charset="0"/>
              </a:rPr>
              <a:t> </a:t>
            </a:r>
            <a:r>
              <a:rPr lang="ru-RU" sz="1200" dirty="0" err="1">
                <a:latin typeface="Times New Roman" panose="02020603050405020304" pitchFamily="18" charset="0"/>
                <a:cs typeface="Times New Roman" panose="02020603050405020304" pitchFamily="18" charset="0"/>
              </a:rPr>
              <a:t>адамдарда</a:t>
            </a:r>
            <a:r>
              <a:rPr lang="ru-RU" sz="1200" dirty="0">
                <a:latin typeface="Times New Roman" panose="02020603050405020304" pitchFamily="18" charset="0"/>
                <a:cs typeface="Times New Roman" panose="02020603050405020304" pitchFamily="18" charset="0"/>
              </a:rPr>
              <a:t> </a:t>
            </a:r>
            <a:r>
              <a:rPr lang="ru-RU" sz="1200" dirty="0" err="1">
                <a:latin typeface="Times New Roman" panose="02020603050405020304" pitchFamily="18" charset="0"/>
                <a:cs typeface="Times New Roman" panose="02020603050405020304" pitchFamily="18" charset="0"/>
              </a:rPr>
              <a:t>ашық</a:t>
            </a:r>
            <a:r>
              <a:rPr lang="ru-RU" sz="1200" dirty="0">
                <a:latin typeface="Times New Roman" panose="02020603050405020304" pitchFamily="18" charset="0"/>
                <a:cs typeface="Times New Roman" panose="02020603050405020304" pitchFamily="18" charset="0"/>
              </a:rPr>
              <a:t> </a:t>
            </a:r>
            <a:r>
              <a:rPr lang="ru-RU" sz="1200" dirty="0" err="1">
                <a:latin typeface="Times New Roman" panose="02020603050405020304" pitchFamily="18" charset="0"/>
                <a:cs typeface="Times New Roman" panose="02020603050405020304" pitchFamily="18" charset="0"/>
              </a:rPr>
              <a:t>ауада</a:t>
            </a:r>
            <a:r>
              <a:rPr lang="ru-RU" sz="1200" dirty="0">
                <a:latin typeface="Times New Roman" panose="02020603050405020304" pitchFamily="18" charset="0"/>
                <a:cs typeface="Times New Roman" panose="02020603050405020304" pitchFamily="18" charset="0"/>
              </a:rPr>
              <a:t> </a:t>
            </a:r>
            <a:r>
              <a:rPr lang="ru-RU" sz="1200" dirty="0" err="1">
                <a:latin typeface="Times New Roman" panose="02020603050405020304" pitchFamily="18" charset="0"/>
                <a:cs typeface="Times New Roman" panose="02020603050405020304" pitchFamily="18" charset="0"/>
              </a:rPr>
              <a:t>болған</a:t>
            </a:r>
            <a:r>
              <a:rPr lang="ru-RU" sz="1200" dirty="0">
                <a:latin typeface="Times New Roman" panose="02020603050405020304" pitchFamily="18" charset="0"/>
                <a:cs typeface="Times New Roman" panose="02020603050405020304" pitchFamily="18" charset="0"/>
              </a:rPr>
              <a:t> </a:t>
            </a:r>
            <a:r>
              <a:rPr lang="ru-RU" sz="1200" dirty="0" err="1">
                <a:latin typeface="Times New Roman" panose="02020603050405020304" pitchFamily="18" charset="0"/>
                <a:cs typeface="Times New Roman" panose="02020603050405020304" pitchFamily="18" charset="0"/>
              </a:rPr>
              <a:t>кезде</a:t>
            </a:r>
            <a:r>
              <a:rPr lang="ru-RU" sz="1200" dirty="0">
                <a:latin typeface="Times New Roman" panose="02020603050405020304" pitchFamily="18" charset="0"/>
                <a:cs typeface="Times New Roman" panose="02020603050405020304" pitchFamily="18" charset="0"/>
              </a:rPr>
              <a:t> </a:t>
            </a:r>
            <a:r>
              <a:rPr lang="ru-RU" sz="1200" dirty="0" err="1">
                <a:latin typeface="Times New Roman" panose="02020603050405020304" pitchFamily="18" charset="0"/>
                <a:cs typeface="Times New Roman" panose="02020603050405020304" pitchFamily="18" charset="0"/>
              </a:rPr>
              <a:t>өзімен</a:t>
            </a:r>
            <a:r>
              <a:rPr lang="ru-RU" sz="1200" dirty="0">
                <a:latin typeface="Times New Roman" panose="02020603050405020304" pitchFamily="18" charset="0"/>
                <a:cs typeface="Times New Roman" panose="02020603050405020304" pitchFamily="18" charset="0"/>
              </a:rPr>
              <a:t> </a:t>
            </a:r>
            <a:r>
              <a:rPr lang="ru-RU" sz="1200" dirty="0" err="1">
                <a:latin typeface="Times New Roman" panose="02020603050405020304" pitchFamily="18" charset="0"/>
                <a:cs typeface="Times New Roman" panose="02020603050405020304" pitchFamily="18" charset="0"/>
              </a:rPr>
              <a:t>бірге</a:t>
            </a:r>
            <a:r>
              <a:rPr lang="ru-RU" sz="1200" dirty="0">
                <a:latin typeface="Times New Roman" panose="02020603050405020304" pitchFamily="18" charset="0"/>
                <a:cs typeface="Times New Roman" panose="02020603050405020304" pitchFamily="18" charset="0"/>
              </a:rPr>
              <a:t> </a:t>
            </a:r>
            <a:r>
              <a:rPr lang="ru-RU" sz="1200" dirty="0" err="1">
                <a:latin typeface="Times New Roman" panose="02020603050405020304" pitchFamily="18" charset="0"/>
                <a:cs typeface="Times New Roman" panose="02020603050405020304" pitchFamily="18" charset="0"/>
              </a:rPr>
              <a:t>қажетті</a:t>
            </a:r>
            <a:r>
              <a:rPr lang="ru-RU" sz="1200" dirty="0">
                <a:latin typeface="Times New Roman" panose="02020603050405020304" pitchFamily="18" charset="0"/>
                <a:cs typeface="Times New Roman" panose="02020603050405020304" pitchFamily="18" charset="0"/>
              </a:rPr>
              <a:t> </a:t>
            </a:r>
            <a:r>
              <a:rPr lang="ru-RU" sz="1200" dirty="0" err="1">
                <a:latin typeface="Times New Roman" panose="02020603050405020304" pitchFamily="18" charset="0"/>
                <a:cs typeface="Times New Roman" panose="02020603050405020304" pitchFamily="18" charset="0"/>
              </a:rPr>
              <a:t>дәрілік</a:t>
            </a:r>
            <a:r>
              <a:rPr lang="ru-RU" sz="1200" dirty="0">
                <a:latin typeface="Times New Roman" panose="02020603050405020304" pitchFamily="18" charset="0"/>
                <a:cs typeface="Times New Roman" panose="02020603050405020304" pitchFamily="18" charset="0"/>
              </a:rPr>
              <a:t> </a:t>
            </a:r>
            <a:r>
              <a:rPr lang="ru-RU" sz="1200" dirty="0" err="1">
                <a:latin typeface="Times New Roman" panose="02020603050405020304" pitchFamily="18" charset="0"/>
                <a:cs typeface="Times New Roman" panose="02020603050405020304" pitchFamily="18" charset="0"/>
              </a:rPr>
              <a:t>препараттар</a:t>
            </a:r>
            <a:r>
              <a:rPr lang="ru-RU" sz="1200" dirty="0">
                <a:latin typeface="Times New Roman" panose="02020603050405020304" pitchFamily="18" charset="0"/>
                <a:cs typeface="Times New Roman" panose="02020603050405020304" pitchFamily="18" charset="0"/>
              </a:rPr>
              <a:t> </a:t>
            </a:r>
            <a:r>
              <a:rPr lang="ru-RU" sz="1200" dirty="0" err="1">
                <a:latin typeface="Times New Roman" panose="02020603050405020304" pitchFamily="18" charset="0"/>
                <a:cs typeface="Times New Roman" panose="02020603050405020304" pitchFamily="18" charset="0"/>
              </a:rPr>
              <a:t>болуы</a:t>
            </a:r>
            <a:r>
              <a:rPr lang="ru-RU" sz="1200" dirty="0">
                <a:latin typeface="Times New Roman" panose="02020603050405020304" pitchFamily="18" charset="0"/>
                <a:cs typeface="Times New Roman" panose="02020603050405020304" pitchFamily="18" charset="0"/>
              </a:rPr>
              <a:t> </a:t>
            </a:r>
            <a:r>
              <a:rPr lang="ru-RU" sz="1200" dirty="0" err="1">
                <a:latin typeface="Times New Roman" panose="02020603050405020304" pitchFamily="18" charset="0"/>
                <a:cs typeface="Times New Roman" panose="02020603050405020304" pitchFamily="18" charset="0"/>
              </a:rPr>
              <a:t>қажет</a:t>
            </a:r>
            <a:r>
              <a:rPr lang="ru-RU" sz="1200" dirty="0">
                <a:latin typeface="Times New Roman" panose="02020603050405020304" pitchFamily="18" charset="0"/>
                <a:cs typeface="Times New Roman" panose="02020603050405020304" pitchFamily="18" charset="0"/>
              </a:rPr>
              <a:t>;</a:t>
            </a:r>
            <a:br>
              <a:rPr lang="ru-RU" sz="1200" dirty="0">
                <a:latin typeface="Times New Roman" panose="02020603050405020304" pitchFamily="18" charset="0"/>
                <a:cs typeface="Times New Roman" panose="02020603050405020304" pitchFamily="18" charset="0"/>
              </a:rPr>
            </a:br>
            <a:r>
              <a:rPr lang="ru-RU" sz="1200" dirty="0">
                <a:latin typeface="Times New Roman" panose="02020603050405020304" pitchFamily="18" charset="0"/>
                <a:cs typeface="Times New Roman" panose="02020603050405020304" pitchFamily="18" charset="0"/>
              </a:rPr>
              <a:t>- </a:t>
            </a:r>
            <a:r>
              <a:rPr lang="ru-RU" sz="1200" dirty="0" err="1">
                <a:latin typeface="Times New Roman" panose="02020603050405020304" pitchFamily="18" charset="0"/>
                <a:cs typeface="Times New Roman" panose="02020603050405020304" pitchFamily="18" charset="0"/>
              </a:rPr>
              <a:t>ашық</a:t>
            </a:r>
            <a:r>
              <a:rPr lang="ru-RU" sz="1200" dirty="0">
                <a:latin typeface="Times New Roman" panose="02020603050405020304" pitchFamily="18" charset="0"/>
                <a:cs typeface="Times New Roman" panose="02020603050405020304" pitchFamily="18" charset="0"/>
              </a:rPr>
              <a:t> </a:t>
            </a:r>
            <a:r>
              <a:rPr lang="ru-RU" sz="1200" dirty="0" err="1">
                <a:latin typeface="Times New Roman" panose="02020603050405020304" pitchFamily="18" charset="0"/>
                <a:cs typeface="Times New Roman" panose="02020603050405020304" pitchFamily="18" charset="0"/>
              </a:rPr>
              <a:t>ауада</a:t>
            </a:r>
            <a:r>
              <a:rPr lang="ru-RU" sz="1200" dirty="0">
                <a:latin typeface="Times New Roman" panose="02020603050405020304" pitchFamily="18" charset="0"/>
                <a:cs typeface="Times New Roman" panose="02020603050405020304" pitchFamily="18" charset="0"/>
              </a:rPr>
              <a:t> </a:t>
            </a:r>
            <a:r>
              <a:rPr lang="ru-RU" sz="1200" dirty="0" err="1">
                <a:latin typeface="Times New Roman" panose="02020603050405020304" pitchFamily="18" charset="0"/>
                <a:cs typeface="Times New Roman" panose="02020603050405020304" pitchFamily="18" charset="0"/>
              </a:rPr>
              <a:t>физикалық</a:t>
            </a:r>
            <a:r>
              <a:rPr lang="ru-RU" sz="1200" dirty="0">
                <a:latin typeface="Times New Roman" panose="02020603050405020304" pitchFamily="18" charset="0"/>
                <a:cs typeface="Times New Roman" panose="02020603050405020304" pitchFamily="18" charset="0"/>
              </a:rPr>
              <a:t> </a:t>
            </a:r>
            <a:r>
              <a:rPr lang="ru-RU" sz="1200" dirty="0" err="1">
                <a:latin typeface="Times New Roman" panose="02020603050405020304" pitchFamily="18" charset="0"/>
                <a:cs typeface="Times New Roman" panose="02020603050405020304" pitchFamily="18" charset="0"/>
              </a:rPr>
              <a:t>белсенділікті</a:t>
            </a:r>
            <a:r>
              <a:rPr lang="ru-RU" sz="1200" dirty="0">
                <a:latin typeface="Times New Roman" panose="02020603050405020304" pitchFamily="18" charset="0"/>
                <a:cs typeface="Times New Roman" panose="02020603050405020304" pitchFamily="18" charset="0"/>
              </a:rPr>
              <a:t> </a:t>
            </a:r>
            <a:r>
              <a:rPr lang="ru-RU" sz="1200" dirty="0" err="1">
                <a:latin typeface="Times New Roman" panose="02020603050405020304" pitchFamily="18" charset="0"/>
                <a:cs typeface="Times New Roman" panose="02020603050405020304" pitchFamily="18" charset="0"/>
              </a:rPr>
              <a:t>шектеңіз</a:t>
            </a:r>
            <a:r>
              <a:rPr lang="ru-RU" sz="1200" dirty="0">
                <a:latin typeface="Times New Roman" panose="02020603050405020304" pitchFamily="18" charset="0"/>
                <a:cs typeface="Times New Roman" panose="02020603050405020304" pitchFamily="18" charset="0"/>
              </a:rPr>
              <a:t>. </a:t>
            </a:r>
            <a:r>
              <a:rPr lang="ru-RU" sz="1200" dirty="0" err="1">
                <a:latin typeface="Times New Roman" panose="02020603050405020304" pitchFamily="18" charset="0"/>
                <a:cs typeface="Times New Roman" panose="02020603050405020304" pitchFamily="18" charset="0"/>
              </a:rPr>
              <a:t>Жабық</a:t>
            </a:r>
            <a:r>
              <a:rPr lang="ru-RU" sz="1200" dirty="0">
                <a:latin typeface="Times New Roman" panose="02020603050405020304" pitchFamily="18" charset="0"/>
                <a:cs typeface="Times New Roman" panose="02020603050405020304" pitchFamily="18" charset="0"/>
              </a:rPr>
              <a:t> спорт </a:t>
            </a:r>
            <a:r>
              <a:rPr lang="ru-RU" sz="1200" dirty="0" err="1">
                <a:latin typeface="Times New Roman" panose="02020603050405020304" pitchFamily="18" charset="0"/>
                <a:cs typeface="Times New Roman" panose="02020603050405020304" pitchFamily="18" charset="0"/>
              </a:rPr>
              <a:t>кешендерінде</a:t>
            </a:r>
            <a:r>
              <a:rPr lang="ru-RU" sz="1200" dirty="0">
                <a:latin typeface="Times New Roman" panose="02020603050405020304" pitchFamily="18" charset="0"/>
                <a:cs typeface="Times New Roman" panose="02020603050405020304" pitchFamily="18" charset="0"/>
              </a:rPr>
              <a:t> </a:t>
            </a:r>
            <a:r>
              <a:rPr lang="ru-RU" sz="1200" dirty="0" err="1">
                <a:latin typeface="Times New Roman" panose="02020603050405020304" pitchFamily="18" charset="0"/>
                <a:cs typeface="Times New Roman" panose="02020603050405020304" pitchFamily="18" charset="0"/>
              </a:rPr>
              <a:t>дене</a:t>
            </a:r>
            <a:r>
              <a:rPr lang="ru-RU" sz="1200" dirty="0">
                <a:latin typeface="Times New Roman" panose="02020603050405020304" pitchFamily="18" charset="0"/>
                <a:cs typeface="Times New Roman" panose="02020603050405020304" pitchFamily="18" charset="0"/>
              </a:rPr>
              <a:t> </a:t>
            </a:r>
            <a:r>
              <a:rPr lang="ru-RU" sz="1200" dirty="0" err="1">
                <a:latin typeface="Times New Roman" panose="02020603050405020304" pitchFamily="18" charset="0"/>
                <a:cs typeface="Times New Roman" panose="02020603050405020304" pitchFamily="18" charset="0"/>
              </a:rPr>
              <a:t>шынықтыру</a:t>
            </a:r>
            <a:r>
              <a:rPr lang="ru-RU" sz="1200" dirty="0">
                <a:latin typeface="Times New Roman" panose="02020603050405020304" pitchFamily="18" charset="0"/>
                <a:cs typeface="Times New Roman" panose="02020603050405020304" pitchFamily="18" charset="0"/>
              </a:rPr>
              <a:t> </a:t>
            </a:r>
            <a:r>
              <a:rPr lang="ru-RU" sz="1200" dirty="0" err="1">
                <a:latin typeface="Times New Roman" panose="02020603050405020304" pitchFamily="18" charset="0"/>
                <a:cs typeface="Times New Roman" panose="02020603050405020304" pitchFamily="18" charset="0"/>
              </a:rPr>
              <a:t>және</a:t>
            </a:r>
            <a:r>
              <a:rPr lang="ru-RU" sz="1200" dirty="0">
                <a:latin typeface="Times New Roman" panose="02020603050405020304" pitchFamily="18" charset="0"/>
                <a:cs typeface="Times New Roman" panose="02020603050405020304" pitchFamily="18" charset="0"/>
              </a:rPr>
              <a:t> </a:t>
            </a:r>
            <a:r>
              <a:rPr lang="ru-RU" sz="1200" dirty="0" err="1">
                <a:latin typeface="Times New Roman" panose="02020603050405020304" pitchFamily="18" charset="0"/>
                <a:cs typeface="Times New Roman" panose="02020603050405020304" pitchFamily="18" charset="0"/>
              </a:rPr>
              <a:t>спортпен</a:t>
            </a:r>
            <a:r>
              <a:rPr lang="ru-RU" sz="1200" dirty="0">
                <a:latin typeface="Times New Roman" panose="02020603050405020304" pitchFamily="18" charset="0"/>
                <a:cs typeface="Times New Roman" panose="02020603050405020304" pitchFamily="18" charset="0"/>
              </a:rPr>
              <a:t> </a:t>
            </a:r>
            <a:r>
              <a:rPr lang="ru-RU" sz="1200" dirty="0" err="1">
                <a:latin typeface="Times New Roman" panose="02020603050405020304" pitchFamily="18" charset="0"/>
                <a:cs typeface="Times New Roman" panose="02020603050405020304" pitchFamily="18" charset="0"/>
              </a:rPr>
              <a:t>айналысу</a:t>
            </a:r>
            <a:r>
              <a:rPr lang="ru-RU" sz="1200" dirty="0">
                <a:latin typeface="Times New Roman" panose="02020603050405020304" pitchFamily="18" charset="0"/>
                <a:cs typeface="Times New Roman" panose="02020603050405020304" pitchFamily="18" charset="0"/>
              </a:rPr>
              <a:t>.</a:t>
            </a:r>
            <a:endParaRPr lang="ru-RU" sz="1200" dirty="0"/>
          </a:p>
        </p:txBody>
      </p:sp>
    </p:spTree>
    <p:extLst>
      <p:ext uri="{BB962C8B-B14F-4D97-AF65-F5344CB8AC3E}">
        <p14:creationId xmlns:p14="http://schemas.microsoft.com/office/powerpoint/2010/main" val="334028445"/>
      </p:ext>
    </p:extLst>
  </p:cSld>
  <p:clrMapOvr>
    <a:masterClrMapping/>
  </p:clrMapOvr>
</p:sld>
</file>

<file path=ppt/theme/theme1.xml><?xml version="1.0" encoding="utf-8"?>
<a:theme xmlns:a="http://schemas.openxmlformats.org/drawingml/2006/main" name="Тема Office">
  <a:themeElements>
    <a:clrScheme name="Стандартная">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Стандартная">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Стандартная">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theme/theme2.xml><?xml version="1.0" encoding="utf-8"?>
<a:theme xmlns:a="http://schemas.openxmlformats.org/drawingml/2006/main" name="Тема Office">
  <a:themeElements>
    <a:clrScheme name="Стандартная">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Стандартная">
      <a:majorFont>
        <a:latin typeface="Calibri Light"/>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Стандартная">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otalTime>17131</TotalTime>
  <Words>636</Words>
  <Application>Microsoft Office PowerPoint</Application>
  <PresentationFormat>Лист A4 (210x297 мм)</PresentationFormat>
  <Paragraphs>94</Paragraphs>
  <Slides>2</Slides>
  <Notes>0</Notes>
  <HiddenSlides>0</HiddenSlides>
  <MMClips>0</MMClips>
  <ScaleCrop>false</ScaleCrop>
  <HeadingPairs>
    <vt:vector size="6" baseType="variant">
      <vt:variant>
        <vt:lpstr>Использованные шрифты</vt:lpstr>
      </vt:variant>
      <vt:variant>
        <vt:i4>3</vt:i4>
      </vt:variant>
      <vt:variant>
        <vt:lpstr>Тема</vt:lpstr>
      </vt:variant>
      <vt:variant>
        <vt:i4>1</vt:i4>
      </vt:variant>
      <vt:variant>
        <vt:lpstr>Заголовки слайдов</vt:lpstr>
      </vt:variant>
      <vt:variant>
        <vt:i4>2</vt:i4>
      </vt:variant>
    </vt:vector>
  </HeadingPairs>
  <TitlesOfParts>
    <vt:vector size="6" baseType="lpstr">
      <vt:lpstr>Arial</vt:lpstr>
      <vt:lpstr>Calibri</vt:lpstr>
      <vt:lpstr>Times New Roman</vt:lpstr>
      <vt:lpstr>Тема Office</vt:lpstr>
      <vt:lpstr>Презентация PowerPoint</vt:lpstr>
      <vt:lpstr>Презентация PowerPoint</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Слайд 1</dc:title>
  <dc:creator>Ольга Корнюхова</dc:creator>
  <cp:lastModifiedBy>Moldir</cp:lastModifiedBy>
  <cp:revision>2513</cp:revision>
  <cp:lastPrinted>2021-07-01T03:56:27Z</cp:lastPrinted>
  <dcterms:created xsi:type="dcterms:W3CDTF">2018-03-27T06:03:00Z</dcterms:created>
  <dcterms:modified xsi:type="dcterms:W3CDTF">2022-11-27T10:38:34Z</dcterms:modified>
</cp:coreProperties>
</file>

<file path=docProps/custom.xml><?xml version="1.0" encoding="utf-8"?>
<Properties xmlns="http://schemas.openxmlformats.org/officeDocument/2006/custom-properties" xmlns:vt="http://schemas.openxmlformats.org/officeDocument/2006/docPropsVTypes">
  <property fmtid="{D5CDD505-2E9C-101B-9397-08002B2CF9AE}" pid="2" name="KSOProductBuildVer">
    <vt:lpwstr>1049-11.2.0.9144</vt:lpwstr>
  </property>
</Properties>
</file>