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036E8E-DB9E-4A9D-B2C3-6987B36C9434}" v="1" dt="2022-11-27T10:56:52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0036E8E-DB9E-4A9D-B2C3-6987B36C9434}"/>
    <pc:docChg chg="custSel modSld">
      <pc:chgData name="Moldir" userId="df42278df007c026" providerId="LiveId" clId="{70036E8E-DB9E-4A9D-B2C3-6987B36C9434}" dt="2022-11-27T10:57:01.706" v="2" actId="207"/>
      <pc:docMkLst>
        <pc:docMk/>
      </pc:docMkLst>
      <pc:sldChg chg="modSp mod">
        <pc:chgData name="Moldir" userId="df42278df007c026" providerId="LiveId" clId="{70036E8E-DB9E-4A9D-B2C3-6987B36C9434}" dt="2022-11-27T10:57:01.706" v="2" actId="207"/>
        <pc:sldMkLst>
          <pc:docMk/>
          <pc:sldMk cId="0" sldId="261"/>
        </pc:sldMkLst>
        <pc:graphicFrameChg chg="mod">
          <ac:chgData name="Moldir" userId="df42278df007c026" providerId="LiveId" clId="{70036E8E-DB9E-4A9D-B2C3-6987B36C9434}" dt="2022-11-27T10:56:52.021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70036E8E-DB9E-4A9D-B2C3-6987B36C9434}" dt="2022-11-27T10:57:01.706" v="2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70036E8E-DB9E-4A9D-B2C3-6987B36C9434}" dt="2022-11-27T10:56:57.793" v="1"/>
        <pc:sldMkLst>
          <pc:docMk/>
          <pc:sldMk cId="334028445" sldId="265"/>
        </pc:sldMkLst>
        <pc:spChg chg="mod">
          <ac:chgData name="Moldir" userId="df42278df007c026" providerId="LiveId" clId="{70036E8E-DB9E-4A9D-B2C3-6987B36C9434}" dt="2022-11-27T10:56:57.793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40256287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ноября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761220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 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27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28 ноября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</a:t>
            </a:r>
            <a:r>
              <a:rPr lang="kk-KZ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восточный, северо-восточный 9-14 м/с. Температура воздуха ночью 8-10, днём 3-5 мороза.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29 ноября</a:t>
            </a:r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с 20 ч. 28 ноября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29 ноября</a:t>
            </a:r>
          </a:p>
          <a:p>
            <a:pPr lvl="0" indent="144000" algn="just">
              <a:spcAft>
                <a:spcPts val="0"/>
              </a:spcAft>
            </a:pPr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северо-восточный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8-10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17606</TotalTime>
  <Words>627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2887</cp:revision>
  <cp:lastPrinted>2021-07-01T03:56:27Z</cp:lastPrinted>
  <dcterms:created xsi:type="dcterms:W3CDTF">2018-03-27T06:03:00Z</dcterms:created>
  <dcterms:modified xsi:type="dcterms:W3CDTF">2022-11-27T10:57:01Z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