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1B1FD6-7ECD-4916-B2DC-5A6EC637973D}" v="1" dt="2022-11-27T10:58:13.74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8" d="100"/>
          <a:sy n="58" d="100"/>
        </p:scale>
        <p:origin x="346" y="6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9D1B1FD6-7ECD-4916-B2DC-5A6EC637973D}"/>
    <pc:docChg chg="modSld">
      <pc:chgData name="Moldir" userId="df42278df007c026" providerId="LiveId" clId="{9D1B1FD6-7ECD-4916-B2DC-5A6EC637973D}" dt="2022-11-27T10:59:48.102" v="5"/>
      <pc:docMkLst>
        <pc:docMk/>
      </pc:docMkLst>
      <pc:sldChg chg="modSp mod">
        <pc:chgData name="Moldir" userId="df42278df007c026" providerId="LiveId" clId="{9D1B1FD6-7ECD-4916-B2DC-5A6EC637973D}" dt="2022-11-27T10:59:03.584" v="4" actId="1076"/>
        <pc:sldMkLst>
          <pc:docMk/>
          <pc:sldMk cId="0" sldId="261"/>
        </pc:sldMkLst>
        <pc:spChg chg="mod">
          <ac:chgData name="Moldir" userId="df42278df007c026" providerId="LiveId" clId="{9D1B1FD6-7ECD-4916-B2DC-5A6EC637973D}" dt="2022-11-27T10:58:42.111" v="2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" userId="df42278df007c026" providerId="LiveId" clId="{9D1B1FD6-7ECD-4916-B2DC-5A6EC637973D}" dt="2022-11-27T10:59:03.584" v="4" actId="1076"/>
          <ac:spMkLst>
            <pc:docMk/>
            <pc:sldMk cId="0" sldId="261"/>
            <ac:spMk id="28" creationId="{00000000-0000-0000-0000-000000000000}"/>
          </ac:spMkLst>
        </pc:spChg>
        <pc:graphicFrameChg chg="mod">
          <ac:chgData name="Moldir" userId="df42278df007c026" providerId="LiveId" clId="{9D1B1FD6-7ECD-4916-B2DC-5A6EC637973D}" dt="2022-11-27T10:58:13.743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modSp mod">
        <pc:chgData name="Moldir" userId="df42278df007c026" providerId="LiveId" clId="{9D1B1FD6-7ECD-4916-B2DC-5A6EC637973D}" dt="2022-11-27T10:59:48.102" v="5"/>
        <pc:sldMkLst>
          <pc:docMk/>
          <pc:sldMk cId="334028445" sldId="265"/>
        </pc:sldMkLst>
        <pc:spChg chg="mod">
          <ac:chgData name="Moldir" userId="df42278df007c026" providerId="LiveId" clId="{9D1B1FD6-7ECD-4916-B2DC-5A6EC637973D}" dt="2022-11-27T10:59:48.102" v="5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№331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27 ноября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7953421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1" y="142852"/>
            <a:ext cx="4786345" cy="2092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27 ноября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28 ноя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бря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Переменная облачность, во второй половине дня дождь. Ночью и утром туман. Ветер восточный, юго-восточный 8-13, порывы 15-20, ночью временами 25 м/с. Температура воздуха ночью 1 мороза-1 тепла, днем 10-12 тепла.</a:t>
            </a: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29 ноября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28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 29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ноября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Переменная облачность, дождь. Ветер восточный, юго-восточный 8-13, порывы 15-20 м/с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Температура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воздуха 3-5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тепла</a:t>
            </a:r>
            <a:r>
              <a:rPr lang="ru-RU" sz="11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24438" y="2214554"/>
            <a:ext cx="4572032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28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29 ноября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4970369" y="3255547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67314" y="535782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317284" y="536429"/>
            <a:ext cx="4953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12978</TotalTime>
  <Words>674</Words>
  <Application>Microsoft Office PowerPoint</Application>
  <PresentationFormat>Лист A4 (210x297 мм)</PresentationFormat>
  <Paragraphs>108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2478</cp:revision>
  <cp:lastPrinted>2021-07-01T03:56:27Z</cp:lastPrinted>
  <dcterms:created xsi:type="dcterms:W3CDTF">2018-03-27T06:03:00Z</dcterms:created>
  <dcterms:modified xsi:type="dcterms:W3CDTF">2022-11-27T10:59:55Z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