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9900"/>
    <a:srgbClr val="FA84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50" d="100"/>
          <a:sy n="50" d="100"/>
        </p:scale>
        <p:origin x="490" y="48"/>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AF94BC39-EC73-461E-AA17-9D39DA090060}"/>
    <pc:docChg chg="modSld">
      <pc:chgData name="Moldir" userId="df42278df007c026" providerId="LiveId" clId="{AF94BC39-EC73-461E-AA17-9D39DA090060}" dt="2022-11-27T10:59:28.249" v="41" actId="20577"/>
      <pc:docMkLst>
        <pc:docMk/>
      </pc:docMkLst>
      <pc:sldChg chg="modSp mod">
        <pc:chgData name="Moldir" userId="df42278df007c026" providerId="LiveId" clId="{AF94BC39-EC73-461E-AA17-9D39DA090060}" dt="2022-11-27T10:58:47.195" v="39" actId="20577"/>
        <pc:sldMkLst>
          <pc:docMk/>
          <pc:sldMk cId="0" sldId="261"/>
        </pc:sldMkLst>
        <pc:spChg chg="mod">
          <ac:chgData name="Moldir" userId="df42278df007c026" providerId="LiveId" clId="{AF94BC39-EC73-461E-AA17-9D39DA090060}" dt="2022-11-27T10:58:47.195" v="39" actId="20577"/>
          <ac:spMkLst>
            <pc:docMk/>
            <pc:sldMk cId="0" sldId="261"/>
            <ac:spMk id="14" creationId="{00000000-0000-0000-0000-000000000000}"/>
          </ac:spMkLst>
        </pc:spChg>
        <pc:graphicFrameChg chg="modGraphic">
          <ac:chgData name="Moldir" userId="df42278df007c026" providerId="LiveId" clId="{AF94BC39-EC73-461E-AA17-9D39DA090060}" dt="2022-11-27T10:57:54.270" v="37" actId="20577"/>
          <ac:graphicFrameMkLst>
            <pc:docMk/>
            <pc:sldMk cId="0" sldId="261"/>
            <ac:graphicFrameMk id="15" creationId="{94CC0974-E1E4-47F3-9A8B-49A879A3B96B}"/>
          </ac:graphicFrameMkLst>
        </pc:graphicFrameChg>
      </pc:sldChg>
      <pc:sldChg chg="modSp mod">
        <pc:chgData name="Moldir" userId="df42278df007c026" providerId="LiveId" clId="{AF94BC39-EC73-461E-AA17-9D39DA090060}" dt="2022-11-27T10:59:28.249" v="41" actId="20577"/>
        <pc:sldMkLst>
          <pc:docMk/>
          <pc:sldMk cId="334028445" sldId="265"/>
        </pc:sldMkLst>
        <pc:spChg chg="mod">
          <ac:chgData name="Moldir" userId="df42278df007c026" providerId="LiveId" clId="{AF94BC39-EC73-461E-AA17-9D39DA090060}" dt="2022-11-27T10:59:28.249" v="41" actId="20577"/>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dirty="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14090" y="11747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94538753"/>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a:solidFill>
                            <a:srgbClr val="002060"/>
                          </a:solidFill>
                          <a:latin typeface="Times New Roman" panose="02020603050405020304" pitchFamily="18" charset="0"/>
                          <a:cs typeface="Times New Roman" panose="02020603050405020304" pitchFamily="18" charset="0"/>
                        </a:rPr>
                        <a:t>Шымкент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784939430"/>
              </p:ext>
            </p:extLst>
          </p:nvPr>
        </p:nvGraphicFramePr>
        <p:xfrm>
          <a:off x="307975" y="2564904"/>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195947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Шымкент </a:t>
                      </a:r>
                      <a:r>
                        <a:rPr lang="kk-KZ" altLang="x-none" sz="1600" b="1" i="1" dirty="0">
                          <a:solidFill>
                            <a:srgbClr val="002060"/>
                          </a:solidFill>
                          <a:latin typeface="Times New Roman" panose="02020603050405020304" pitchFamily="18" charset="0"/>
                          <a:cs typeface="Times New Roman" panose="02020603050405020304" pitchFamily="18" charset="0"/>
                        </a:rPr>
                        <a:t>қаласы</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№331</a:t>
                      </a:r>
                      <a:r>
                        <a:rPr lang="kk-KZ" altLang="x-none" sz="1600" b="1" i="1" baseline="0"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КҮНДЕЛІКТІ</a:t>
                      </a:r>
                      <a:r>
                        <a:rPr lang="kk-KZ" altLang="x-none" sz="1600" b="1" i="1" baseline="0" dirty="0">
                          <a:solidFill>
                            <a:srgbClr val="002060"/>
                          </a:solidFill>
                          <a:latin typeface="Times New Roman" panose="02020603050405020304" pitchFamily="18" charset="0"/>
                          <a:cs typeface="Times New Roman" panose="02020603050405020304" pitchFamily="18" charset="0"/>
                        </a:rPr>
                        <a:t> 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27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81879166"/>
              </p:ext>
            </p:extLst>
          </p:nvPr>
        </p:nvGraphicFramePr>
        <p:xfrm>
          <a:off x="5139910" y="6527166"/>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38123" y="3660238"/>
            <a:ext cx="482441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27 </a:t>
            </a:r>
            <a:r>
              <a:rPr lang="kk-KZ" altLang="ru-RU" sz="1200" b="1" dirty="0">
                <a:latin typeface="Times New Roman" panose="02020603050405020304" pitchFamily="18" charset="0"/>
                <a:cs typeface="Times New Roman" panose="02020603050405020304" pitchFamily="18" charset="0"/>
              </a:rPr>
              <a:t>қарашаға </a:t>
            </a:r>
            <a:r>
              <a:rPr lang="ru-RU" altLang="ru-RU" sz="1200" b="1" dirty="0">
                <a:latin typeface="Times New Roman" panose="02020603050405020304" pitchFamily="18" charset="0"/>
                <a:cs typeface="Times New Roman" panose="02020603050405020304" pitchFamily="18" charset="0"/>
              </a:rPr>
              <a:t>Шымкент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r>
              <a:rPr lang="ru-RU" altLang="ru-RU" sz="1200" b="1" dirty="0">
                <a:latin typeface="Times New Roman" panose="02020603050405020304" pitchFamily="18" charset="0"/>
                <a:cs typeface="Times New Roman" panose="02020603050405020304" pitchFamily="18" charset="0"/>
              </a:rPr>
              <a:t> </a:t>
            </a: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2204622802"/>
              </p:ext>
            </p:extLst>
          </p:nvPr>
        </p:nvGraphicFramePr>
        <p:xfrm>
          <a:off x="5024438" y="4143380"/>
          <a:ext cx="4691064" cy="2510060"/>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21602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42616">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23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904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0,2</a:t>
                      </a:r>
                      <a:endParaRPr lang="en-US"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35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16" name="Прямоугольник 15"/>
          <p:cNvSpPr/>
          <p:nvPr/>
        </p:nvSpPr>
        <p:spPr>
          <a:xfrm>
            <a:off x="4977033" y="115888"/>
            <a:ext cx="4762314" cy="2200602"/>
          </a:xfrm>
          <a:prstGeom prst="rect">
            <a:avLst/>
          </a:prstGeom>
        </p:spPr>
        <p:txBody>
          <a:bodyPr wrap="square">
            <a:spAutoFit/>
          </a:bodyPr>
          <a:lstStyle/>
          <a:p>
            <a:pPr lvl="0" algn="ctr"/>
            <a:r>
              <a:rPr lang="ru-RU" altLang="ru-RU" sz="1200" b="1" dirty="0">
                <a:latin typeface="Times New Roman" panose="02020603050405020304" pitchFamily="18" charset="0"/>
                <a:cs typeface="Times New Roman" panose="02020603050405020304" pitchFamily="18" charset="0"/>
              </a:rPr>
              <a:t>Шымкент </a:t>
            </a:r>
            <a:r>
              <a:rPr lang="ru-RU" altLang="ru-RU" sz="1200" b="1" dirty="0" err="1">
                <a:latin typeface="Times New Roman" panose="02020603050405020304" pitchFamily="18" charset="0"/>
                <a:cs typeface="Times New Roman" panose="02020603050405020304" pitchFamily="18" charset="0"/>
              </a:rPr>
              <a:t>қаласы бойынша</a:t>
            </a:r>
            <a:r>
              <a:rPr lang="ru-RU" altLang="ru-RU" sz="1200" b="1" dirty="0">
                <a:latin typeface="Times New Roman" panose="02020603050405020304" pitchFamily="18" charset="0"/>
                <a:cs typeface="Times New Roman" panose="02020603050405020304" pitchFamily="18" charset="0"/>
              </a:rPr>
              <a:t> 28 </a:t>
            </a:r>
            <a:r>
              <a:rPr lang="kk-KZ" altLang="ru-RU" sz="1200" b="1" dirty="0">
                <a:latin typeface="Times New Roman" panose="02020603050405020304" pitchFamily="18" charset="0"/>
                <a:cs typeface="Times New Roman" panose="02020603050405020304" pitchFamily="18" charset="0"/>
              </a:rPr>
              <a:t>қарашаға </a:t>
            </a:r>
            <a:r>
              <a:rPr lang="ru-RU" altLang="ru-RU" sz="1200" b="1" dirty="0" err="1">
                <a:latin typeface="Times New Roman" panose="02020603050405020304" pitchFamily="18" charset="0"/>
                <a:cs typeface="Times New Roman" panose="02020603050405020304" pitchFamily="18" charset="0"/>
              </a:rPr>
              <a:t>арналған ауа-райы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болжамы</a:t>
            </a:r>
            <a:endParaRPr lang="ru-RU"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2022 ж. </a:t>
            </a:r>
            <a:r>
              <a:rPr lang="kk-KZ" altLang="ru-RU" sz="1200" b="1" dirty="0">
                <a:latin typeface="Times New Roman" pitchFamily="18" charset="0"/>
                <a:cs typeface="Times New Roman" pitchFamily="18" charset="0"/>
              </a:rPr>
              <a:t>21 сағ. 27 қарашадан 2</a:t>
            </a:r>
            <a:r>
              <a:rPr lang="en-US" altLang="ru-RU" sz="1200" b="1" dirty="0">
                <a:latin typeface="Times New Roman" pitchFamily="18" charset="0"/>
                <a:cs typeface="Times New Roman" pitchFamily="18" charset="0"/>
              </a:rPr>
              <a:t>1</a:t>
            </a:r>
            <a:r>
              <a:rPr lang="kk-KZ" altLang="ru-RU" sz="1200" b="1" dirty="0">
                <a:latin typeface="Times New Roman" pitchFamily="18" charset="0"/>
                <a:cs typeface="Times New Roman" pitchFamily="18" charset="0"/>
              </a:rPr>
              <a:t> сағ. 28 қарашаға 2022 ж. </a:t>
            </a:r>
            <a:r>
              <a:rPr lang="ru-RU" sz="1200" b="1" dirty="0">
                <a:latin typeface="Times New Roman" pitchFamily="18" charset="0"/>
                <a:cs typeface="Times New Roman" pitchFamily="18" charset="0"/>
              </a:rPr>
              <a:t> </a:t>
            </a:r>
            <a:r>
              <a:rPr lang="kk-KZ" altLang="ru-RU" sz="1200" b="1" dirty="0">
                <a:latin typeface="Times New Roman" pitchFamily="18" charset="0"/>
                <a:cs typeface="Times New Roman" pitchFamily="18" charset="0"/>
              </a:rPr>
              <a:t>дейін</a:t>
            </a:r>
            <a:r>
              <a:rPr lang="en-US" altLang="ru-RU" sz="1200" dirty="0">
                <a:solidFill>
                  <a:srgbClr val="000000"/>
                </a:solidFill>
                <a:latin typeface="Times New Roman" pitchFamily="18" charset="0"/>
                <a:cs typeface="Times New Roman"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sym typeface="+mn-ea"/>
              </a:rPr>
              <a:t>      </a:t>
            </a:r>
            <a:endParaRPr lang="ru-RU" altLang="ru-RU" sz="1200" b="1" dirty="0">
              <a:solidFill>
                <a:srgbClr val="002060"/>
              </a:solidFill>
              <a:latin typeface="Times New Roman" pitchFamily="18" charset="0"/>
              <a:cs typeface="Times New Roman" pitchFamily="18" charset="0"/>
            </a:endParaRPr>
          </a:p>
          <a:p>
            <a:pPr algn="just"/>
            <a:r>
              <a:rPr lang="kk-KZ" sz="1100" dirty="0">
                <a:latin typeface="Times New Roman" pitchFamily="18" charset="0"/>
                <a:cs typeface="Times New Roman" pitchFamily="18" charset="0"/>
              </a:rPr>
              <a:t>Көшпелі бұлтты, күннің екінші жартысында жаңбыр жауады</a:t>
            </a:r>
            <a:r>
              <a:rPr lang="uz-Cyrl-UZ" sz="1100" dirty="0">
                <a:latin typeface="Times New Roman" pitchFamily="18" charset="0"/>
                <a:cs typeface="Times New Roman" pitchFamily="18" charset="0"/>
              </a:rPr>
              <a:t>. Түнде және таңертең тұман түседі. Шығыстан, оңтүстік-шығыстан </a:t>
            </a:r>
            <a:r>
              <a:rPr lang="kk-KZ" sz="1100" dirty="0">
                <a:latin typeface="Times New Roman" pitchFamily="18" charset="0"/>
                <a:cs typeface="Times New Roman" pitchFamily="18" charset="0"/>
              </a:rPr>
              <a:t>жел соғады, күші 8-13, екпіні 15-20, түнде кей уақытта 25 м/с. Ауа температурасы түнде 1 аяз-1 градус жылы, күндіз 10-12 градус жылы болады.</a:t>
            </a:r>
            <a:endParaRPr lang="ru-RU" sz="1100" dirty="0">
              <a:latin typeface="Times New Roman" pitchFamily="18" charset="0"/>
              <a:cs typeface="Times New Roman" pitchFamily="18" charset="0"/>
            </a:endParaRPr>
          </a:p>
          <a:p>
            <a:pPr indent="182563" algn="just"/>
            <a:r>
              <a:rPr lang="kk-KZ" altLang="ru-RU" sz="1200" b="1" dirty="0">
                <a:latin typeface="Times New Roman" pitchFamily="18" charset="0"/>
                <a:cs typeface="Times New Roman" pitchFamily="18" charset="0"/>
              </a:rPr>
              <a:t>                                          29 қарашаға </a:t>
            </a:r>
          </a:p>
          <a:p>
            <a:pPr indent="182563" algn="ctr"/>
            <a:r>
              <a:rPr lang="kk-KZ" altLang="ru-RU" sz="1200" b="1" dirty="0">
                <a:latin typeface="Times New Roman" pitchFamily="18" charset="0"/>
                <a:cs typeface="Times New Roman" pitchFamily="18" charset="0"/>
              </a:rPr>
              <a:t>2022 ж. 21 сағ. 28 қарашадан 09 сағ. 29 қарашаға дейін</a:t>
            </a:r>
            <a:endParaRPr lang="en-US" altLang="ru-RU" sz="1200" b="1" dirty="0">
              <a:latin typeface="Times New Roman" pitchFamily="18" charset="0"/>
              <a:cs typeface="Times New Roman" pitchFamily="18" charset="0"/>
            </a:endParaRPr>
          </a:p>
          <a:p>
            <a:pPr lvl="0" indent="182563" algn="just"/>
            <a:r>
              <a:rPr lang="kk-KZ" sz="1100" dirty="0">
                <a:latin typeface="Times New Roman" pitchFamily="18" charset="0"/>
                <a:cs typeface="Times New Roman" pitchFamily="18" charset="0"/>
              </a:rPr>
              <a:t> Көшпелі бұлтты, жаңбыр жауады</a:t>
            </a:r>
            <a:r>
              <a:rPr lang="uz-Cyrl-UZ" sz="1100" dirty="0">
                <a:latin typeface="Times New Roman" pitchFamily="18" charset="0"/>
                <a:cs typeface="Times New Roman" pitchFamily="18" charset="0"/>
              </a:rPr>
              <a:t>. Шығыстан, оңтүстік-шығыстан </a:t>
            </a:r>
            <a:r>
              <a:rPr lang="kk-KZ" sz="1100" dirty="0">
                <a:latin typeface="Times New Roman" pitchFamily="18" charset="0"/>
                <a:cs typeface="Times New Roman" pitchFamily="18" charset="0"/>
              </a:rPr>
              <a:t>жел соғады, күші 8-13, екпіні 15-20 м/с. Ауа температурасы 3-5 градус жылы болады.</a:t>
            </a:r>
            <a:endParaRPr lang="ru-RU" sz="1100" dirty="0">
              <a:latin typeface="Times New Roman" pitchFamily="18" charset="0"/>
              <a:cs typeface="Times New Roman" pitchFamily="18" charset="0"/>
            </a:endParaRPr>
          </a:p>
        </p:txBody>
      </p:sp>
      <p:sp>
        <p:nvSpPr>
          <p:cNvPr id="22" name="TextBox 13"/>
          <p:cNvSpPr txBox="1"/>
          <p:nvPr/>
        </p:nvSpPr>
        <p:spPr>
          <a:xfrm>
            <a:off x="4977032" y="2344616"/>
            <a:ext cx="4680169"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indent="185738" algn="just"/>
            <a:r>
              <a:rPr lang="ru-RU" sz="1200" dirty="0">
                <a:solidFill>
                  <a:schemeClr val="tx1"/>
                </a:solidFill>
                <a:latin typeface="Times New Roman" panose="02020603050405020304" pitchFamily="18" charset="0"/>
                <a:cs typeface="Times New Roman" panose="02020603050405020304" pitchFamily="18" charset="0"/>
              </a:rPr>
              <a:t>28 </a:t>
            </a:r>
            <a:r>
              <a:rPr lang="ru-RU" sz="1200" dirty="0" err="1">
                <a:solidFill>
                  <a:schemeClr val="tx1"/>
                </a:solidFill>
                <a:latin typeface="Times New Roman" panose="02020603050405020304" pitchFamily="18" charset="0"/>
                <a:cs typeface="Times New Roman" panose="02020603050405020304" pitchFamily="18" charset="0"/>
              </a:rPr>
              <a:t>қарашада</a:t>
            </a:r>
            <a:r>
              <a:rPr lang="ru-RU" sz="1200" dirty="0">
                <a:solidFill>
                  <a:schemeClr val="tx1"/>
                </a:solidFill>
                <a:latin typeface="Times New Roman" panose="02020603050405020304" pitchFamily="18" charset="0"/>
                <a:cs typeface="Times New Roman" panose="02020603050405020304" pitchFamily="18" charset="0"/>
              </a:rPr>
              <a:t>, 29 </a:t>
            </a:r>
            <a:r>
              <a:rPr lang="ru-RU" sz="1200" dirty="0" err="1">
                <a:solidFill>
                  <a:schemeClr val="tx1"/>
                </a:solidFill>
                <a:latin typeface="Times New Roman" panose="02020603050405020304" pitchFamily="18" charset="0"/>
                <a:cs typeface="Times New Roman" panose="02020603050405020304" pitchFamily="18" charset="0"/>
              </a:rPr>
              <a:t>қарашаға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қараған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түні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метеорологиялық</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жиналуына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a:solidFill>
                  <a:schemeClr val="tx1"/>
                </a:solidFill>
                <a:latin typeface="Times New Roman" panose="02020603050405020304" pitchFamily="18" charset="0"/>
                <a:cs typeface="Times New Roman" panose="02020603050405020304" pitchFamily="18" charset="0"/>
              </a:rPr>
              <a:t>.</a:t>
            </a:r>
          </a:p>
          <a:p>
            <a:pPr indent="185738" algn="just"/>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sp>
        <p:nvSpPr>
          <p:cNvPr id="23" name="TextBox 13"/>
          <p:cNvSpPr txBox="1"/>
          <p:nvPr/>
        </p:nvSpPr>
        <p:spPr>
          <a:xfrm>
            <a:off x="4944072" y="3360279"/>
            <a:ext cx="4643470"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 </a:t>
            </a:r>
            <a:r>
              <a:rPr lang="ru-RU" sz="1200" dirty="0">
                <a:solidFill>
                  <a:schemeClr val="tx1"/>
                </a:solidFill>
                <a:latin typeface="Times New Roman" panose="02020603050405020304" pitchFamily="18" charset="0"/>
                <a:cs typeface="Times New Roman" panose="02020603050405020304" pitchFamily="18" charset="0"/>
              </a:rPr>
              <a:t>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128588" y="246083"/>
            <a:ext cx="4824412"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32211" y="4587619"/>
            <a:ext cx="4661089" cy="1569660"/>
          </a:xfrm>
          <a:prstGeom prst="rect">
            <a:avLst/>
          </a:prstGeom>
          <a:noFill/>
          <a:ln w="9525">
            <a:noFill/>
          </a:ln>
        </p:spPr>
        <p:txBody>
          <a:bodyPr wrap="square">
            <a:spAutoFit/>
          </a:bodyPr>
          <a:lstStyle/>
          <a:p>
            <a:pPr algn="just"/>
            <a:r>
              <a:rPr lang="ru-RU" altLang="ru-RU" sz="1200" dirty="0">
                <a:solidFill>
                  <a:srgbClr val="000000"/>
                </a:solidFill>
                <a:latin typeface="Times New Roman" panose="02020603050405020304" pitchFamily="18" charset="0"/>
                <a:cs typeface="Times New Roman" panose="02020603050405020304" pitchFamily="18" charset="0"/>
              </a:rPr>
              <a:t>Шымкент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1-Абай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r>
              <a:rPr lang="ru-RU" altLang="ru-RU" sz="1200" dirty="0">
                <a:solidFill>
                  <a:srgbClr val="000000"/>
                </a:solidFill>
                <a:latin typeface="Times New Roman" panose="02020603050405020304" pitchFamily="18" charset="0"/>
                <a:cs typeface="Times New Roman" panose="02020603050405020304" pitchFamily="18" charset="0"/>
              </a:rPr>
              <a:t>, 23</a:t>
            </a:r>
          </a:p>
          <a:p>
            <a:pPr algn="just"/>
            <a:r>
              <a:rPr lang="ru-RU" altLang="ru-RU" sz="1200" dirty="0">
                <a:solidFill>
                  <a:srgbClr val="000000"/>
                </a:solidFill>
                <a:latin typeface="Times New Roman" panose="02020603050405020304" pitchFamily="18" charset="0"/>
                <a:cs typeface="Times New Roman" panose="02020603050405020304" pitchFamily="18" charset="0"/>
              </a:rPr>
              <a:t>№ 2 – </a:t>
            </a:r>
            <a:r>
              <a:rPr lang="ru-RU" altLang="ru-RU" sz="1200" dirty="0" err="1">
                <a:solidFill>
                  <a:srgbClr val="000000"/>
                </a:solidFill>
                <a:latin typeface="Times New Roman" panose="02020603050405020304" pitchFamily="18" charset="0"/>
                <a:cs typeface="Times New Roman" panose="02020603050405020304" pitchFamily="18" charset="0"/>
              </a:rPr>
              <a:t>Ордабасы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алаңы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3 – </a:t>
            </a:r>
            <a:r>
              <a:rPr lang="ru-RU" altLang="ru-RU" sz="1200" dirty="0" err="1">
                <a:solidFill>
                  <a:srgbClr val="000000"/>
                </a:solidFill>
                <a:latin typeface="Times New Roman" panose="02020603050405020304" pitchFamily="18" charset="0"/>
                <a:cs typeface="Times New Roman" panose="02020603050405020304" pitchFamily="18" charset="0"/>
              </a:rPr>
              <a:t>Алдияров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н/ж ("</a:t>
            </a:r>
            <a:r>
              <a:rPr lang="ru-RU" altLang="ru-RU" sz="1200" dirty="0" err="1">
                <a:solidFill>
                  <a:srgbClr val="000000"/>
                </a:solidFill>
                <a:latin typeface="Times New Roman" panose="02020603050405020304" pitchFamily="18" charset="0"/>
                <a:cs typeface="Times New Roman" panose="02020603050405020304" pitchFamily="18" charset="0"/>
              </a:rPr>
              <a:t>Шымкентцемент"АҚ</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8-Сайрам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198 ("</a:t>
            </a:r>
            <a:r>
              <a:rPr lang="ru-RU" altLang="ru-RU" sz="1200" dirty="0" err="1">
                <a:solidFill>
                  <a:srgbClr val="000000"/>
                </a:solidFill>
                <a:latin typeface="Times New Roman" panose="02020603050405020304" pitchFamily="18" charset="0"/>
                <a:cs typeface="Times New Roman" panose="02020603050405020304" pitchFamily="18" charset="0"/>
              </a:rPr>
              <a:t>Пивзавод"жақ</a:t>
            </a:r>
            <a:r>
              <a:rPr lang="ru-RU" altLang="ru-RU" sz="1200" dirty="0">
                <a:solidFill>
                  <a:srgbClr val="000000"/>
                </a:solidFill>
                <a:latin typeface="Times New Roman" panose="02020603050405020304" pitchFamily="18" charset="0"/>
                <a:cs typeface="Times New Roman" panose="02020603050405020304" pitchFamily="18" charset="0"/>
              </a:rPr>
              <a:t>). </a:t>
            </a:r>
          </a:p>
          <a:p>
            <a:pPr algn="just"/>
            <a:r>
              <a:rPr lang="ru-RU" altLang="ru-RU" sz="1200" dirty="0">
                <a:solidFill>
                  <a:srgbClr val="000000"/>
                </a:solidFill>
                <a:latin typeface="Times New Roman" panose="02020603050405020304" pitchFamily="18" charset="0"/>
                <a:cs typeface="Times New Roman" panose="02020603050405020304" pitchFamily="18" charset="0"/>
              </a:rPr>
              <a:t>№ 5-ш / қ Самал-3</a:t>
            </a:r>
          </a:p>
          <a:p>
            <a:pPr algn="just"/>
            <a:r>
              <a:rPr lang="ru-RU" altLang="ru-RU" sz="1200" dirty="0">
                <a:solidFill>
                  <a:srgbClr val="000000"/>
                </a:solidFill>
                <a:latin typeface="Times New Roman" panose="02020603050405020304" pitchFamily="18" charset="0"/>
                <a:cs typeface="Times New Roman" panose="02020603050405020304" pitchFamily="18" charset="0"/>
              </a:rPr>
              <a:t>№ 6-ш / қ </a:t>
            </a:r>
            <a:r>
              <a:rPr lang="ru-RU" altLang="ru-RU" sz="1200" dirty="0" err="1">
                <a:solidFill>
                  <a:srgbClr val="000000"/>
                </a:solidFill>
                <a:latin typeface="Times New Roman" panose="02020603050405020304" pitchFamily="18" charset="0"/>
                <a:cs typeface="Times New Roman" panose="02020603050405020304" pitchFamily="18" charset="0"/>
              </a:rPr>
              <a:t>Нұрсат</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Назарбеков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н/ж</a:t>
            </a:r>
            <a:endParaRPr lang="ru-RU" altLang="ru-RU" sz="1200" dirty="0"/>
          </a:p>
        </p:txBody>
      </p:sp>
      <p:sp>
        <p:nvSpPr>
          <p:cNvPr id="23" name="Прямоугольник 13"/>
          <p:cNvSpPr/>
          <p:nvPr/>
        </p:nvSpPr>
        <p:spPr>
          <a:xfrm>
            <a:off x="4953000" y="77664"/>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latin typeface="Calibri" panose="020F0502020204030204" pitchFamily="34" charset="0"/>
            </a:endParaRPr>
          </a:p>
        </p:txBody>
      </p:sp>
      <p:grpSp>
        <p:nvGrpSpPr>
          <p:cNvPr id="25" name="Группа 24"/>
          <p:cNvGrpSpPr/>
          <p:nvPr/>
        </p:nvGrpSpPr>
        <p:grpSpPr>
          <a:xfrm>
            <a:off x="5145649" y="4415838"/>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733286916"/>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ru-RU"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ru-RU" sz="800" dirty="0">
                            <a:latin typeface="Times New Roman" panose="02020603050405020304" pitchFamily="18" charset="0"/>
                            <a:cs typeface="Times New Roman" panose="02020603050405020304" pitchFamily="18" charset="0"/>
                          </a:rPr>
                          <a:t>7</a:t>
                        </a:r>
                        <a:r>
                          <a:rPr sz="800" dirty="0">
                            <a:latin typeface="Times New Roman" panose="02020603050405020304" pitchFamily="18" charset="0"/>
                            <a:cs typeface="Times New Roman" panose="02020603050405020304" pitchFamily="18" charset="0"/>
                          </a:rPr>
                          <a:t>5, 79-83-</a:t>
                        </a:r>
                        <a:r>
                          <a:rPr lang="ru-RU" sz="800" dirty="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517463" y="4161401"/>
              <a:ext cx="1923925"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a:latin typeface="Times New Roman" panose="02020603050405020304" pitchFamily="18" charset="0"/>
                  <a:cs typeface="Times New Roman" panose="02020603050405020304" pitchFamily="18" charset="0"/>
                </a:rPr>
                <a:t>Астана </a:t>
              </a:r>
              <a:r>
                <a:rPr lang="ru-RU" altLang="ru-RU" sz="1000" i="1" dirty="0">
                  <a:latin typeface="Times New Roman" panose="02020603050405020304" pitchFamily="18" charset="0"/>
                  <a:cs typeface="Times New Roman" panose="02020603050405020304" pitchFamily="18" charset="0"/>
                </a:rPr>
                <a:t>қ., </a:t>
              </a:r>
              <a:r>
                <a:rPr lang="ru-RU" altLang="ru-RU" sz="1000" i="1" dirty="0" err="1">
                  <a:latin typeface="Times New Roman" panose="02020603050405020304" pitchFamily="18" charset="0"/>
                  <a:cs typeface="Times New Roman" panose="02020603050405020304" pitchFamily="18" charset="0"/>
                </a:rPr>
                <a:t>Мәңгілік </a:t>
              </a:r>
              <a:r>
                <a:rPr lang="ru-RU" altLang="ru-RU" sz="1000" i="1" dirty="0">
                  <a:latin typeface="Times New Roman" panose="02020603050405020304" pitchFamily="18" charset="0"/>
                  <a:cs typeface="Times New Roman" panose="02020603050405020304" pitchFamily="18" charset="0"/>
                </a:rPr>
                <a:t>ел </a:t>
              </a:r>
              <a:r>
                <a:rPr lang="ru-RU" altLang="ru-RU" sz="1000" i="1" dirty="0" err="1">
                  <a:latin typeface="Times New Roman" panose="02020603050405020304" pitchFamily="18" charset="0"/>
                  <a:cs typeface="Times New Roman" panose="02020603050405020304" pitchFamily="18" charset="0"/>
                </a:rPr>
                <a:t>к-сі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19129" y="6506715"/>
            <a:ext cx="4905788"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7"/>
          <p:cNvSpPr/>
          <p:nvPr/>
        </p:nvSpPr>
        <p:spPr>
          <a:xfrm>
            <a:off x="4937126" y="131729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19" name="Прямоугольник 1"/>
          <p:cNvSpPr/>
          <p:nvPr/>
        </p:nvSpPr>
        <p:spPr>
          <a:xfrm>
            <a:off x="5037491" y="6285141"/>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4246201665"/>
              </p:ext>
            </p:extLst>
          </p:nvPr>
        </p:nvGraphicFramePr>
        <p:xfrm>
          <a:off x="5214432" y="557615"/>
          <a:ext cx="4167505" cy="776657"/>
        </p:xfrm>
        <a:graphic>
          <a:graphicData uri="http://schemas.openxmlformats.org/drawingml/2006/table">
            <a:tbl>
              <a:tblPr/>
              <a:tblGrid>
                <a:gridCol w="1298341">
                  <a:extLst>
                    <a:ext uri="{9D8B030D-6E8A-4147-A177-3AD203B41FA5}">
                      <a16:colId xmlns:a16="http://schemas.microsoft.com/office/drawing/2014/main" val="20000"/>
                    </a:ext>
                  </a:extLst>
                </a:gridCol>
                <a:gridCol w="2869164">
                  <a:extLst>
                    <a:ext uri="{9D8B030D-6E8A-4147-A177-3AD203B41FA5}">
                      <a16:colId xmlns:a16="http://schemas.microsoft.com/office/drawing/2014/main" val="20001"/>
                    </a:ext>
                  </a:extLst>
                </a:gridCol>
              </a:tblGrid>
              <a:tr h="14964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1330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0,37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113167">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0,37 ≤ Р &lt; 0,46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3921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0,46 ≤ Р &lt; 0,49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59245">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0,49</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24" name="Прямоугольник 23"/>
          <p:cNvSpPr/>
          <p:nvPr/>
        </p:nvSpPr>
        <p:spPr>
          <a:xfrm>
            <a:off x="4946187" y="2009850"/>
            <a:ext cx="4824411"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21" name="Таблица 20"/>
          <p:cNvGraphicFramePr/>
          <p:nvPr>
            <p:extLst>
              <p:ext uri="{D42A27DB-BD31-4B8C-83A1-F6EECF244321}">
                <p14:modId xmlns:p14="http://schemas.microsoft.com/office/powerpoint/2010/main" val="1745240149"/>
              </p:ext>
            </p:extLst>
          </p:nvPr>
        </p:nvGraphicFramePr>
        <p:xfrm>
          <a:off x="5021508" y="2339901"/>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1" name="TextBox 30"/>
          <p:cNvSpPr txBox="1"/>
          <p:nvPr/>
        </p:nvSpPr>
        <p:spPr>
          <a:xfrm>
            <a:off x="4946187" y="4450359"/>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2" name="Прямоугольник 1"/>
          <p:cNvSpPr/>
          <p:nvPr/>
        </p:nvSpPr>
        <p:spPr>
          <a:xfrm>
            <a:off x="416496" y="741538"/>
            <a:ext cx="1751057" cy="369332"/>
          </a:xfrm>
          <a:prstGeom prst="rect">
            <a:avLst/>
          </a:prstGeom>
        </p:spPr>
        <p:txBody>
          <a:bodyPr wrap="none">
            <a:spAutoFit/>
          </a:bodyPr>
          <a:lstStyle/>
          <a:p>
            <a:r>
              <a:rPr lang="kk-KZ" dirty="0">
                <a:latin typeface="Times New Roman" panose="02020603050405020304" pitchFamily="18" charset="0"/>
                <a:cs typeface="Times New Roman" panose="02020603050405020304" pitchFamily="18" charset="0"/>
              </a:rPr>
              <a:t>Ұсыныстар жоқ</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13358</TotalTime>
  <Words>646</Words>
  <Application>Microsoft Office PowerPoint</Application>
  <PresentationFormat>Лист A4 (210x297 мм)</PresentationFormat>
  <Paragraphs>103</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2600</cp:revision>
  <cp:lastPrinted>2021-07-01T03:56:27Z</cp:lastPrinted>
  <dcterms:created xsi:type="dcterms:W3CDTF">2018-03-27T06:03:00Z</dcterms:created>
  <dcterms:modified xsi:type="dcterms:W3CDTF">2022-11-27T10:59:35Z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