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A07B51-D7C6-495B-8986-3AB87E2960D4}" v="1" dt="2022-11-27T10:46:10.6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1A07B51-D7C6-495B-8986-3AB87E2960D4}"/>
    <pc:docChg chg="modSld">
      <pc:chgData name="Moldir" userId="df42278df007c026" providerId="LiveId" clId="{01A07B51-D7C6-495B-8986-3AB87E2960D4}" dt="2022-11-27T10:46:27.876" v="3" actId="20577"/>
      <pc:docMkLst>
        <pc:docMk/>
      </pc:docMkLst>
      <pc:sldChg chg="modSp">
        <pc:chgData name="Moldir" userId="df42278df007c026" providerId="LiveId" clId="{01A07B51-D7C6-495B-8986-3AB87E2960D4}" dt="2022-11-27T10:46:10.659" v="0"/>
        <pc:sldMkLst>
          <pc:docMk/>
          <pc:sldMk cId="0" sldId="261"/>
        </pc:sldMkLst>
        <pc:graphicFrameChg chg="mod">
          <ac:chgData name="Moldir" userId="df42278df007c026" providerId="LiveId" clId="{01A07B51-D7C6-495B-8986-3AB87E2960D4}" dt="2022-11-27T10:46:10.659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" userId="df42278df007c026" providerId="LiveId" clId="{01A07B51-D7C6-495B-8986-3AB87E2960D4}" dt="2022-11-27T10:46:27.876" v="3" actId="20577"/>
        <pc:sldMkLst>
          <pc:docMk/>
          <pc:sldMk cId="334028445" sldId="265"/>
        </pc:sldMkLst>
        <pc:spChg chg="mod">
          <ac:chgData name="Moldir" userId="df42278df007c026" providerId="LiveId" clId="{01A07B51-D7C6-495B-8986-3AB87E2960D4}" dt="2022-11-27T10:46:27.876" v="3" actId="20577"/>
          <ac:spMkLst>
            <pc:docMk/>
            <pc:sldMk cId="334028445" sldId="265"/>
            <ac:spMk id="4" creationId="{00000000-0000-0000-0000-000000000000}"/>
          </ac:spMkLst>
        </pc:spChg>
        <pc:spChg chg="mod">
          <ac:chgData name="Moldir" userId="df42278df007c026" providerId="LiveId" clId="{01A07B51-D7C6-495B-8986-3AB87E2960D4}" dt="2022-11-27T10:46:25.313" v="2" actId="1076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8403990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27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3252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21 ч. 28 но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Днем осадки( дождь, снег). Ночью и утром туман, гололед. Ветер северо-восточный 9-14 м/с. Температура воздуха ночью 10-12, днем 3-5 мороза.</a:t>
            </a: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28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29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Временами осадки (дождь, снег), туман, гололед. Ветер </a:t>
            </a:r>
            <a:r>
              <a:rPr lang="kk-KZ" sz="1200" dirty="0">
                <a:solidFill>
                  <a:srgbClr val="000000"/>
                </a:solidFill>
                <a:latin typeface="Times New Roman"/>
                <a:ea typeface="SimSun"/>
              </a:rPr>
              <a:t>северо-восточный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5-7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670719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м</a:t>
            </a: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04966" y="6150712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14432</TotalTime>
  <Words>638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2832</cp:revision>
  <cp:lastPrinted>2022-11-25T06:30:54Z</cp:lastPrinted>
  <dcterms:created xsi:type="dcterms:W3CDTF">2018-03-27T06:03:00Z</dcterms:created>
  <dcterms:modified xsi:type="dcterms:W3CDTF">2022-11-27T10:46:29Z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