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8" d="100"/>
          <a:sy n="58" d="100"/>
        </p:scale>
        <p:origin x="475" y="43"/>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D6BDA23-139F-4453-A855-13A42B2D238B}"/>
    <pc:docChg chg="custSel modSld">
      <pc:chgData name="Moldir" userId="df42278df007c026" providerId="LiveId" clId="{DD6BDA23-139F-4453-A855-13A42B2D238B}" dt="2022-11-27T11:05:15.943" v="47" actId="14100"/>
      <pc:docMkLst>
        <pc:docMk/>
      </pc:docMkLst>
      <pc:sldChg chg="modSp mod">
        <pc:chgData name="Moldir" userId="df42278df007c026" providerId="LiveId" clId="{DD6BDA23-139F-4453-A855-13A42B2D238B}" dt="2022-11-27T11:04:32.146" v="41" actId="207"/>
        <pc:sldMkLst>
          <pc:docMk/>
          <pc:sldMk cId="0" sldId="261"/>
        </pc:sldMkLst>
        <pc:spChg chg="mod">
          <ac:chgData name="Moldir" userId="df42278df007c026" providerId="LiveId" clId="{DD6BDA23-139F-4453-A855-13A42B2D238B}" dt="2022-11-27T11:03:07.958" v="38" actId="20577"/>
          <ac:spMkLst>
            <pc:docMk/>
            <pc:sldMk cId="0" sldId="261"/>
            <ac:spMk id="14" creationId="{00000000-0000-0000-0000-000000000000}"/>
          </ac:spMkLst>
        </pc:spChg>
        <pc:spChg chg="mod">
          <ac:chgData name="Moldir" userId="df42278df007c026" providerId="LiveId" clId="{DD6BDA23-139F-4453-A855-13A42B2D238B}" dt="2022-11-27T11:04:32.146" v="41" actId="207"/>
          <ac:spMkLst>
            <pc:docMk/>
            <pc:sldMk cId="0" sldId="261"/>
            <ac:spMk id="20" creationId="{00000000-0000-0000-0000-000000000000}"/>
          </ac:spMkLst>
        </pc:spChg>
        <pc:graphicFrameChg chg="modGraphic">
          <ac:chgData name="Moldir" userId="df42278df007c026" providerId="LiveId" clId="{DD6BDA23-139F-4453-A855-13A42B2D238B}" dt="2022-11-27T11:01:54.633" v="36" actId="20577"/>
          <ac:graphicFrameMkLst>
            <pc:docMk/>
            <pc:sldMk cId="0" sldId="261"/>
            <ac:graphicFrameMk id="23" creationId="{94CC0974-E1E4-47F3-9A8B-49A879A3B96B}"/>
          </ac:graphicFrameMkLst>
        </pc:graphicFrameChg>
      </pc:sldChg>
      <pc:sldChg chg="addSp delSp modSp mod">
        <pc:chgData name="Moldir" userId="df42278df007c026" providerId="LiveId" clId="{DD6BDA23-139F-4453-A855-13A42B2D238B}" dt="2022-11-27T11:05:15.943" v="47" actId="14100"/>
        <pc:sldMkLst>
          <pc:docMk/>
          <pc:sldMk cId="334028445" sldId="265"/>
        </pc:sldMkLst>
        <pc:spChg chg="add mod">
          <ac:chgData name="Moldir" userId="df42278df007c026" providerId="LiveId" clId="{DD6BDA23-139F-4453-A855-13A42B2D238B}" dt="2022-11-27T11:05:15.943" v="47" actId="14100"/>
          <ac:spMkLst>
            <pc:docMk/>
            <pc:sldMk cId="334028445" sldId="265"/>
            <ac:spMk id="3" creationId="{161AB81A-CEA9-39D9-1AAF-09D24726B126}"/>
          </ac:spMkLst>
        </pc:spChg>
        <pc:spChg chg="del">
          <ac:chgData name="Moldir" userId="df42278df007c026" providerId="LiveId" clId="{DD6BDA23-139F-4453-A855-13A42B2D238B}" dt="2022-11-27T11:04:44.560" v="42" actId="478"/>
          <ac:spMkLst>
            <pc:docMk/>
            <pc:sldMk cId="334028445" sldId="265"/>
            <ac:spMk id="16" creationId="{E1A8E3C0-CFA9-44DB-A7DD-D1427BEBA2CE}"/>
          </ac:spMkLst>
        </pc:spChg>
        <pc:spChg chg="mod">
          <ac:chgData name="Moldir" userId="df42278df007c026" providerId="LiveId" clId="{DD6BDA23-139F-4453-A855-13A42B2D238B}" dt="2022-11-27T11:04:06.951" v="40" actId="20577"/>
          <ac:spMkLst>
            <pc:docMk/>
            <pc:sldMk cId="334028445" sldId="265"/>
            <ac:spMk id="18" creationId="{00000000-0000-0000-0000-000000000000}"/>
          </ac:spMkLst>
        </pc:spChg>
        <pc:spChg chg="del">
          <ac:chgData name="Moldir" userId="df42278df007c026" providerId="LiveId" clId="{DD6BDA23-139F-4453-A855-13A42B2D238B}" dt="2022-11-27T11:04:46.257" v="4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35764094"/>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331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231654"/>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28</a:t>
            </a:r>
            <a:r>
              <a:rPr lang="kk-KZ" sz="1200" b="1" dirty="0">
                <a:solidFill>
                  <a:srgbClr val="000000"/>
                </a:solidFill>
                <a:latin typeface="Times New Roman" panose="02020603050405020304" pitchFamily="18" charset="0"/>
                <a:cs typeface="Times New Roman" panose="02020603050405020304" pitchFamily="18" charset="0"/>
              </a:rPr>
              <a:t>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27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28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5-10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26-28, күндіз 16-18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29 қарашаға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28 </a:t>
            </a:r>
            <a:r>
              <a:rPr lang="ru-RU" sz="1200" b="1" dirty="0" err="1">
                <a:solidFill>
                  <a:srgbClr val="000000"/>
                </a:solidFill>
                <a:latin typeface="Times New Roman" panose="02020603050405020304" pitchFamily="18" charset="0"/>
                <a:cs typeface="Times New Roman" panose="02020603050405020304" pitchFamily="18" charset="0"/>
              </a:rPr>
              <a:t>қарашаның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29 </a:t>
            </a:r>
            <a:r>
              <a:rPr lang="ru-RU" sz="1200" b="1" dirty="0" err="1">
                <a:solidFill>
                  <a:srgbClr val="000000"/>
                </a:solidFill>
                <a:latin typeface="Times New Roman" panose="02020603050405020304" pitchFamily="18" charset="0"/>
                <a:cs typeface="Times New Roman" panose="02020603050405020304" pitchFamily="18" charset="0"/>
              </a:rPr>
              <a:t>қарашаны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just"/>
            <a:r>
              <a:rPr lang="kk-KZ" sz="1200" dirty="0">
                <a:solidFill>
                  <a:prstClr val="black"/>
                </a:solidFill>
                <a:latin typeface="Times New Roman" pitchFamily="18" charset="0"/>
                <a:cs typeface="Times New Roman" pitchFamily="18" charset="0"/>
              </a:rPr>
              <a:t>Көшпелі бұлтты, жауын-шашынсыз. </a:t>
            </a:r>
            <a:r>
              <a:rPr lang="kk-KZ" sz="1200">
                <a:solidFill>
                  <a:prstClr val="black"/>
                </a:solidFill>
                <a:latin typeface="Times New Roman" pitchFamily="18" charset="0"/>
                <a:cs typeface="Times New Roman" pitchFamily="18" charset="0"/>
              </a:rPr>
              <a:t>Жел 9-14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20-22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42349387"/>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1271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ru-RU" altLang="ru-RU" sz="1200" b="1" dirty="0" err="1">
                <a:latin typeface="Times New Roman" panose="02020603050405020304" pitchFamily="18" charset="0"/>
                <a:cs typeface="Times New Roman" panose="02020603050405020304" pitchFamily="18" charset="0"/>
              </a:rPr>
              <a:t>қарашадағы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жоғары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161AB81A-CEA9-39D9-1AAF-09D24726B126}"/>
              </a:ext>
            </a:extLst>
          </p:cNvPr>
          <p:cNvSpPr txBox="1"/>
          <p:nvPr/>
        </p:nvSpPr>
        <p:spPr>
          <a:xfrm>
            <a:off x="249850" y="315109"/>
            <a:ext cx="4535973" cy="2308324"/>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13696</TotalTime>
  <Words>635</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2456</cp:revision>
  <cp:lastPrinted>2021-07-01T07:38:07Z</cp:lastPrinted>
  <dcterms:created xsi:type="dcterms:W3CDTF">2018-03-27T06:03:00Z</dcterms:created>
  <dcterms:modified xsi:type="dcterms:W3CDTF">2022-11-27T11:05:18Z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