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4C7028-1CC8-44AC-AC0B-558F6ADE399B}" v="1" dt="2022-11-27T09:35:05.0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1" d="100"/>
          <a:sy n="61" d="100"/>
        </p:scale>
        <p:origin x="307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38A08D10-8A13-4A5E-BAF8-055F3656CAA9}"/>
    <pc:docChg chg="modSld">
      <pc:chgData name="Moldir" userId="df42278df007c026" providerId="LiveId" clId="{38A08D10-8A13-4A5E-BAF8-055F3656CAA9}" dt="2022-11-19T08:46:58.521" v="2" actId="20577"/>
      <pc:docMkLst>
        <pc:docMk/>
      </pc:docMkLst>
      <pc:sldChg chg="modSp mod">
        <pc:chgData name="Moldir" userId="df42278df007c026" providerId="LiveId" clId="{38A08D10-8A13-4A5E-BAF8-055F3656CAA9}" dt="2022-11-19T08:46:58.521" v="2" actId="20577"/>
        <pc:sldMkLst>
          <pc:docMk/>
          <pc:sldMk cId="0" sldId="261"/>
        </pc:sldMkLst>
        <pc:spChg chg="mod">
          <ac:chgData name="Moldir" userId="df42278df007c026" providerId="LiveId" clId="{38A08D10-8A13-4A5E-BAF8-055F3656CAA9}" dt="2022-11-19T08:46:58.521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38A08D10-8A13-4A5E-BAF8-055F3656CAA9}" dt="2022-11-19T08:46:53.25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 Kabdualieva" userId="df42278df007c026" providerId="LiveId" clId="{1FF810D1-91C8-4752-840F-9339DB374AF0}"/>
    <pc:docChg chg="modSld">
      <pc:chgData name="Moldir Kabdualieva" userId="df42278df007c026" providerId="LiveId" clId="{1FF810D1-91C8-4752-840F-9339DB374AF0}" dt="2022-10-29T10:08:40.616" v="4" actId="1076"/>
      <pc:docMkLst>
        <pc:docMk/>
      </pc:docMkLst>
      <pc:sldChg chg="modSp">
        <pc:chgData name="Moldir Kabdualieva" userId="df42278df007c026" providerId="LiveId" clId="{1FF810D1-91C8-4752-840F-9339DB374AF0}" dt="2022-10-29T10:08:13.641" v="0"/>
        <pc:sldMkLst>
          <pc:docMk/>
          <pc:sldMk cId="0" sldId="261"/>
        </pc:sldMkLst>
        <pc:graphicFrameChg chg="mod">
          <ac:chgData name="Moldir Kabdualieva" userId="df42278df007c026" providerId="LiveId" clId="{1FF810D1-91C8-4752-840F-9339DB374AF0}" dt="2022-10-29T10:08:13.6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1FF810D1-91C8-4752-840F-9339DB374AF0}" dt="2022-10-29T10:08:40.616" v="4" actId="1076"/>
        <pc:sldMkLst>
          <pc:docMk/>
          <pc:sldMk cId="334028445" sldId="265"/>
        </pc:sldMkLst>
        <pc:spChg chg="add mod">
          <ac:chgData name="Moldir Kabdualieva" userId="df42278df007c026" providerId="LiveId" clId="{1FF810D1-91C8-4752-840F-9339DB374AF0}" dt="2022-10-29T10:08:40.616" v="4" actId="1076"/>
          <ac:spMkLst>
            <pc:docMk/>
            <pc:sldMk cId="334028445" sldId="265"/>
            <ac:spMk id="5" creationId="{94DB7029-9C20-3D75-9F59-38DD89F48787}"/>
          </ac:spMkLst>
        </pc:spChg>
        <pc:spChg chg="del">
          <ac:chgData name="Moldir Kabdualieva" userId="df42278df007c026" providerId="LiveId" clId="{1FF810D1-91C8-4752-840F-9339DB374AF0}" dt="2022-10-29T10:08:23.149" v="1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  <pc:docChgLst>
    <pc:chgData name="Moldir" userId="df42278df007c026" providerId="LiveId" clId="{6B2DEC5B-E766-4DE9-AB77-390EDCFAF13B}"/>
    <pc:docChg chg="modSld">
      <pc:chgData name="Moldir" userId="df42278df007c026" providerId="LiveId" clId="{6B2DEC5B-E766-4DE9-AB77-390EDCFAF13B}" dt="2022-11-13T10:14:47.185" v="2" actId="20577"/>
      <pc:docMkLst>
        <pc:docMk/>
      </pc:docMkLst>
      <pc:sldChg chg="modSp mod">
        <pc:chgData name="Moldir" userId="df42278df007c026" providerId="LiveId" clId="{6B2DEC5B-E766-4DE9-AB77-390EDCFAF13B}" dt="2022-11-13T10:14:47.185" v="2" actId="20577"/>
        <pc:sldMkLst>
          <pc:docMk/>
          <pc:sldMk cId="0" sldId="261"/>
        </pc:sldMkLst>
        <pc:spChg chg="mod">
          <ac:chgData name="Moldir" userId="df42278df007c026" providerId="LiveId" clId="{6B2DEC5B-E766-4DE9-AB77-390EDCFAF13B}" dt="2022-11-13T10:14:47.185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6B2DEC5B-E766-4DE9-AB77-390EDCFAF13B}" dt="2022-11-13T10:13:38.66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  <pc:docChgLst>
    <pc:chgData name="Moldir" userId="df42278df007c026" providerId="LiveId" clId="{9A4C7028-1CC8-44AC-AC0B-558F6ADE399B}"/>
    <pc:docChg chg="modSld">
      <pc:chgData name="Moldir" userId="df42278df007c026" providerId="LiveId" clId="{9A4C7028-1CC8-44AC-AC0B-558F6ADE399B}" dt="2022-11-27T09:35:12.772" v="2" actId="20577"/>
      <pc:docMkLst>
        <pc:docMk/>
      </pc:docMkLst>
      <pc:sldChg chg="modSp mod">
        <pc:chgData name="Moldir" userId="df42278df007c026" providerId="LiveId" clId="{9A4C7028-1CC8-44AC-AC0B-558F6ADE399B}" dt="2022-11-27T09:35:12.772" v="2" actId="20577"/>
        <pc:sldMkLst>
          <pc:docMk/>
          <pc:sldMk cId="0" sldId="261"/>
        </pc:sldMkLst>
        <pc:spChg chg="mod">
          <ac:chgData name="Moldir" userId="df42278df007c026" providerId="LiveId" clId="{9A4C7028-1CC8-44AC-AC0B-558F6ADE399B}" dt="2022-11-27T09:35:12.77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9A4C7028-1CC8-44AC-AC0B-558F6ADE399B}" dt="2022-11-27T09:35:05.00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149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28 ноября</a:t>
            </a:r>
            <a:endParaRPr lang="ru-RU" alt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27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28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без осадков. Ветер северо-восточный, восточный 9-14 м/с. Температура воздуха ночью 9-11, днем 6-8 мороза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29 ноября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29 ноября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5-10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 11-13 мороза.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27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685369"/>
              </p:ext>
            </p:extLst>
          </p:nvPr>
        </p:nvGraphicFramePr>
        <p:xfrm>
          <a:off x="5095876" y="4071942"/>
          <a:ext cx="466199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753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28599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28 ноября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29 ноября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4909886" y="6400625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241032" y="6159404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5741" y="287681"/>
            <a:ext cx="44101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</a:t>
            </a:r>
            <a:r>
              <a:rPr lang="ru-RU" sz="1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НМУ</a:t>
            </a:r>
            <a:endParaRPr 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  <a:p>
            <a:pPr algn="ctr"/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13997</TotalTime>
  <Words>639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2574</cp:revision>
  <cp:lastPrinted>2021-02-03T11:37:00Z</cp:lastPrinted>
  <dcterms:created xsi:type="dcterms:W3CDTF">2018-03-27T06:03:00Z</dcterms:created>
  <dcterms:modified xsi:type="dcterms:W3CDTF">2022-11-27T09:35:13Z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