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2617D53-0F2F-4E9D-9C9C-BA121A8C9170}" v="1" dt="2022-11-27T10:40:52.20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50" d="100"/>
          <a:sy n="50" d="100"/>
        </p:scale>
        <p:origin x="490" y="6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82617D53-0F2F-4E9D-9C9C-BA121A8C9170}"/>
    <pc:docChg chg="custSel modSld">
      <pc:chgData name="Moldir" userId="df42278df007c026" providerId="LiveId" clId="{82617D53-0F2F-4E9D-9C9C-BA121A8C9170}" dt="2022-11-27T10:42:08.863" v="9" actId="14100"/>
      <pc:docMkLst>
        <pc:docMk/>
      </pc:docMkLst>
      <pc:sldChg chg="modSp mod">
        <pc:chgData name="Moldir" userId="df42278df007c026" providerId="LiveId" clId="{82617D53-0F2F-4E9D-9C9C-BA121A8C9170}" dt="2022-11-27T10:40:56.753" v="2" actId="20577"/>
        <pc:sldMkLst>
          <pc:docMk/>
          <pc:sldMk cId="0" sldId="261"/>
        </pc:sldMkLst>
        <pc:spChg chg="mod">
          <ac:chgData name="Moldir" userId="df42278df007c026" providerId="LiveId" clId="{82617D53-0F2F-4E9D-9C9C-BA121A8C9170}" dt="2022-11-27T10:40:56.753" v="2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" userId="df42278df007c026" providerId="LiveId" clId="{82617D53-0F2F-4E9D-9C9C-BA121A8C9170}" dt="2022-11-27T10:40:52.206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addSp delSp modSp mod">
        <pc:chgData name="Moldir" userId="df42278df007c026" providerId="LiveId" clId="{82617D53-0F2F-4E9D-9C9C-BA121A8C9170}" dt="2022-11-27T10:42:08.863" v="9" actId="14100"/>
        <pc:sldMkLst>
          <pc:docMk/>
          <pc:sldMk cId="334028445" sldId="265"/>
        </pc:sldMkLst>
        <pc:spChg chg="add mod">
          <ac:chgData name="Moldir" userId="df42278df007c026" providerId="LiveId" clId="{82617D53-0F2F-4E9D-9C9C-BA121A8C9170}" dt="2022-11-27T10:42:08.863" v="9" actId="14100"/>
          <ac:spMkLst>
            <pc:docMk/>
            <pc:sldMk cId="334028445" sldId="265"/>
            <ac:spMk id="3" creationId="{4E401A2E-03D0-BF09-14E2-D2774CAFBF6E}"/>
          </ac:spMkLst>
        </pc:spChg>
        <pc:spChg chg="del">
          <ac:chgData name="Moldir" userId="df42278df007c026" providerId="LiveId" clId="{82617D53-0F2F-4E9D-9C9C-BA121A8C9170}" dt="2022-11-27T10:41:47.546" v="4" actId="478"/>
          <ac:spMkLst>
            <pc:docMk/>
            <pc:sldMk cId="334028445" sldId="265"/>
            <ac:spMk id="16" creationId="{E1A8E3C0-CFA9-44DB-A7DD-D1427BEBA2CE}"/>
          </ac:spMkLst>
        </pc:spChg>
        <pc:spChg chg="mod">
          <ac:chgData name="Moldir" userId="df42278df007c026" providerId="LiveId" clId="{82617D53-0F2F-4E9D-9C9C-BA121A8C9170}" dt="2022-11-27T10:41:51.952" v="5"/>
          <ac:spMkLst>
            <pc:docMk/>
            <pc:sldMk cId="334028445" sldId="265"/>
            <ac:spMk id="19" creationId="{00000000-0000-0000-0000-000000000000}"/>
          </ac:spMkLst>
        </pc:spChg>
        <pc:spChg chg="del">
          <ac:chgData name="Moldir" userId="df42278df007c026" providerId="LiveId" clId="{82617D53-0F2F-4E9D-9C9C-BA121A8C9170}" dt="2022-11-27T10:41:46.203" v="3" actId="478"/>
          <ac:spMkLst>
            <pc:docMk/>
            <pc:sldMk cId="334028445" sldId="265"/>
            <ac:spMk id="32" creationId="{A749C2F8-23C3-4A95-A976-9FB1B6BA7313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Семей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375373229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№331</a:t>
                      </a:r>
                      <a:endParaRPr lang="kk-KZ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Семей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 ноября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88718" y="3718258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Семей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27 ноября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768803"/>
              </p:ext>
            </p:extLst>
          </p:nvPr>
        </p:nvGraphicFramePr>
        <p:xfrm>
          <a:off x="5019674" y="4164572"/>
          <a:ext cx="4691064" cy="225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4072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2530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kk-KZ" sz="1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2078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37124" y="141994"/>
            <a:ext cx="4824413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7780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Семей</a:t>
            </a:r>
          </a:p>
          <a:p>
            <a:pPr lvl="0" indent="17780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28 ноября</a:t>
            </a:r>
          </a:p>
          <a:p>
            <a:pPr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27 ноября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28 но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</a:t>
            </a:r>
            <a:endParaRPr lang="en-US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Без осадков. 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Ветер северо-восточный 2-7 м/с. Температура воздуха ночью 33-35°, днем 25-27° мороза.</a:t>
            </a:r>
            <a:endParaRPr 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29 ноября</a:t>
            </a: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28 но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29 ноября 2022 г</a:t>
            </a:r>
          </a:p>
          <a:p>
            <a:pPr lvl="0" indent="177800" algn="just">
              <a:defRPr/>
            </a:pPr>
            <a:r>
              <a:rPr lang="kk-KZ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Без осадков.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Ветер северо-восточный 1-6 м/с. Температура воздуха  ночью 33-35° мороза.</a:t>
            </a:r>
          </a:p>
          <a:p>
            <a:pPr lvl="0" indent="177800" algn="just">
              <a:defRPr/>
            </a:pPr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5017667" y="2261479"/>
            <a:ext cx="4681537" cy="646331"/>
          </a:xfrm>
          <a:prstGeom prst="rect">
            <a:avLst/>
          </a:prstGeom>
          <a:solidFill>
            <a:schemeClr val="accent6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indent="182563" algn="just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28 ноября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</a:t>
            </a:r>
            <a:r>
              <a:rPr lang="ru-RU" altLang="en-US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метеорологические условия будут способствовать накоплению загрязняющих веществ в атмосфере города. По городу ожидается высокий уровень  загрязнения воздуха.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019035" y="3085016"/>
            <a:ext cx="4680169" cy="276999"/>
          </a:xfrm>
          <a:prstGeom prst="rect">
            <a:avLst/>
          </a:prstGeom>
          <a:solidFill>
            <a:schemeClr val="accent6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НМУ 2 степени.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6"/>
          <p:cNvSpPr/>
          <p:nvPr/>
        </p:nvSpPr>
        <p:spPr>
          <a:xfrm>
            <a:off x="272043" y="4582753"/>
            <a:ext cx="4661089" cy="15696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Семей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улица Рыскулова, 27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улица 343 квартал, 13/2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улица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Найманбаева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18</a:t>
            </a:r>
          </a:p>
          <a:p>
            <a:pPr eaLnBrk="0" hangingPunct="0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улица Аэрологическая станция, 1</a:t>
            </a: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67232" y="92690"/>
            <a:ext cx="4794305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22104" y="4411868"/>
            <a:ext cx="4291013" cy="1793249"/>
            <a:chOff x="531522" y="3931523"/>
            <a:chExt cx="4291013" cy="1966822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144201162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</a:t>
                        </a:r>
                        <a:r>
                          <a:rPr lang="en-US" altLang="x-none" sz="8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: </a:t>
                        </a:r>
                        <a:r>
                          <a:rPr lang="en-US" altLang="x-none" sz="800" b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52116" y="4161401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Астана, 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931523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61179" y="1310055"/>
            <a:ext cx="480035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57337" y="6152413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1505307448"/>
              </p:ext>
            </p:extLst>
          </p:nvPr>
        </p:nvGraphicFramePr>
        <p:xfrm>
          <a:off x="5017539" y="515772"/>
          <a:ext cx="4713890" cy="775020"/>
        </p:xfrm>
        <a:graphic>
          <a:graphicData uri="http://schemas.openxmlformats.org/drawingml/2006/table">
            <a:tbl>
              <a:tblPr/>
              <a:tblGrid>
                <a:gridCol w="9896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242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0,17 ≤ Р &lt; 0,27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0,27 ≤ Р &lt; 0,33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68875" y="2056047"/>
            <a:ext cx="480083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3835367730"/>
              </p:ext>
            </p:extLst>
          </p:nvPr>
        </p:nvGraphicFramePr>
        <p:xfrm>
          <a:off x="5029215" y="2317516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61200" y="4547404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E401A2E-03D0-BF09-14E2-D2774CAFBF6E}"/>
              </a:ext>
            </a:extLst>
          </p:cNvPr>
          <p:cNvSpPr txBox="1"/>
          <p:nvPr/>
        </p:nvSpPr>
        <p:spPr>
          <a:xfrm>
            <a:off x="264423" y="282498"/>
            <a:ext cx="4642468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Font typeface="Arial" charset="0"/>
              <a:buNone/>
            </a:pPr>
            <a:r>
              <a:rPr lang="kk-KZ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ПРИ ПРЕДОСТАВЛЕНИИ ПРЕДУПРЕЖДЕНИЙ О</a:t>
            </a:r>
          </a:p>
          <a:p>
            <a:pPr algn="ctr">
              <a:buFont typeface="Arial" charset="0"/>
              <a:buNone/>
            </a:pPr>
            <a:r>
              <a:rPr lang="kk-KZ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НМУ РАЗЛИЧНОЙ СТЕПЕНИ РЕКОМЕНДУЕТСЯ ПРИДЕРЖИВАТЬСЯ СЛЕДУЮЩИХ МЕР</a:t>
            </a:r>
            <a:endParaRPr 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L="0" indent="0" algn="just">
              <a:buNone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сократить время пребывания на открытом воздухе, особенно вблизи автотрасс или других источников загрязнения. Детям и беременным женщинам следует отказаться от длительных прогулок;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людям, страдающим хроническими заболеваниями легких, сердечно-сосудистыми, аллергическими заболеваниями, при нахождении на открытом воздухе, необходимо иметь при себе необходимые лекарственные препараты;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ограничить физическую нагрузку на открытом воздухе. Занятие физкультурой и спортом проводить в закрытых спортивных комплексах.</a:t>
            </a: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17852</TotalTime>
  <Words>679</Words>
  <Application>Microsoft Office PowerPoint</Application>
  <PresentationFormat>Лист A4 (210x297 мм)</PresentationFormat>
  <Paragraphs>105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2519</cp:revision>
  <cp:lastPrinted>2021-07-01T03:56:27Z</cp:lastPrinted>
  <dcterms:created xsi:type="dcterms:W3CDTF">2018-03-27T06:03:00Z</dcterms:created>
  <dcterms:modified xsi:type="dcterms:W3CDTF">2022-11-27T10:42:13Z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