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D9B14A9-CFB7-4EEF-8E10-82AE7A0B0E30}"/>
    <pc:docChg chg="modSld">
      <pc:chgData name="Moldir" userId="df42278df007c026" providerId="LiveId" clId="{CD9B14A9-CFB7-4EEF-8E10-82AE7A0B0E30}" dt="2022-11-27T10:25:05.310" v="34" actId="20577"/>
      <pc:docMkLst>
        <pc:docMk/>
      </pc:docMkLst>
      <pc:sldChg chg="modSp mod">
        <pc:chgData name="Moldir" userId="df42278df007c026" providerId="LiveId" clId="{CD9B14A9-CFB7-4EEF-8E10-82AE7A0B0E30}" dt="2022-11-27T10:25:05.310" v="34" actId="20577"/>
        <pc:sldMkLst>
          <pc:docMk/>
          <pc:sldMk cId="0" sldId="261"/>
        </pc:sldMkLst>
        <pc:graphicFrameChg chg="modGraphic">
          <ac:chgData name="Moldir" userId="df42278df007c026" providerId="LiveId" clId="{CD9B14A9-CFB7-4EEF-8E10-82AE7A0B0E30}" dt="2022-11-27T10:25:05.310" v="34" actId="20577"/>
          <ac:graphicFrameMkLst>
            <pc:docMk/>
            <pc:sldMk cId="0" sldId="261"/>
            <ac:graphicFrameMk id="23" creationId="{94CC0974-E1E4-47F3-9A8B-49A879A3B96B}"/>
          </ac:graphicFrameMkLst>
        </pc:graphicFrameChg>
      </pc:sldChg>
      <pc:sldChg chg="modSp mod">
        <pc:chgData name="Moldir" userId="df42278df007c026" providerId="LiveId" clId="{CD9B14A9-CFB7-4EEF-8E10-82AE7A0B0E30}" dt="2022-11-27T10:24:34.875" v="0"/>
        <pc:sldMkLst>
          <pc:docMk/>
          <pc:sldMk cId="334028445" sldId="265"/>
        </pc:sldMkLst>
        <pc:spChg chg="mod">
          <ac:chgData name="Moldir" userId="df42278df007c026" providerId="LiveId" clId="{CD9B14A9-CFB7-4EEF-8E10-82AE7A0B0E30}" dt="2022-11-27T10:24:34.875"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31</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92162578"/>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27 </a:t>
            </a:r>
            <a:r>
              <a:rPr lang="ru-RU" altLang="ru-RU" sz="1200" b="1" dirty="0" err="1">
                <a:latin typeface="Times New Roman" panose="02020603050405020304" pitchFamily="18" charset="0"/>
                <a:cs typeface="Times New Roman" panose="02020603050405020304" pitchFamily="18" charset="0"/>
              </a:rPr>
              <a:t>қарашаға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28 қарашаға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27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28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шығыстан 15-20, екпіні 23-28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7-9,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2-4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29 қарашаға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28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29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шығыстан 9-14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5-7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28 қараша</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29 </a:t>
            </a:r>
            <a:r>
              <a:rPr lang="ru-RU" sz="1200" dirty="0" err="1">
                <a:solidFill>
                  <a:schemeClr val="tx1"/>
                </a:solidFill>
                <a:latin typeface="Times New Roman" pitchFamily="18" charset="0"/>
                <a:cs typeface="Times New Roman" pitchFamily="18" charset="0"/>
              </a:rPr>
              <a:t>қарашаға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Тастаева С.</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27.1</a:t>
            </a:r>
            <a:r>
              <a:rPr lang="ru-RU" sz="1200" dirty="0">
                <a:latin typeface="Times New Roman" panose="02020603050405020304" pitchFamily="18" charset="0"/>
                <a:ea typeface="Times New Roman" panose="02020603050405020304" pitchFamily="18" charset="0"/>
              </a:rPr>
              <a:t>1.2022 ж. </a:t>
            </a:r>
            <a:r>
              <a:rPr lang="kk-KZ" sz="1200">
                <a:latin typeface="Times New Roman" panose="02020603050405020304" pitchFamily="18" charset="0"/>
                <a:ea typeface="Times New Roman" panose="02020603050405020304" pitchFamily="18" charset="0"/>
              </a:rPr>
              <a:t>11:33 </a:t>
            </a:r>
            <a:r>
              <a:rPr lang="ru-RU" sz="120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14302</TotalTime>
  <Words>616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2533</cp:revision>
  <cp:lastPrinted>2021-07-01T07:38:07Z</cp:lastPrinted>
  <dcterms:created xsi:type="dcterms:W3CDTF">2018-03-27T06:03:00Z</dcterms:created>
  <dcterms:modified xsi:type="dcterms:W3CDTF">2022-11-27T10:25:12Z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