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422" y="4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D048ADE-8643-4151-979E-2B5367AB52FC}"/>
    <pc:docChg chg="modSld">
      <pc:chgData name="Moldir" userId="df42278df007c026" providerId="LiveId" clId="{BD048ADE-8643-4151-979E-2B5367AB52FC}" dt="2022-11-26T10:09:24.119" v="25" actId="20577"/>
      <pc:docMkLst>
        <pc:docMk/>
      </pc:docMkLst>
      <pc:sldChg chg="modSp mod">
        <pc:chgData name="Moldir" userId="df42278df007c026" providerId="LiveId" clId="{BD048ADE-8643-4151-979E-2B5367AB52FC}" dt="2022-11-26T10:09:24.119" v="25" actId="20577"/>
        <pc:sldMkLst>
          <pc:docMk/>
          <pc:sldMk cId="0" sldId="261"/>
        </pc:sldMkLst>
        <pc:graphicFrameChg chg="modGraphic">
          <ac:chgData name="Moldir" userId="df42278df007c026" providerId="LiveId" clId="{BD048ADE-8643-4151-979E-2B5367AB52FC}" dt="2022-11-26T10:09:24.119" v="2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28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03693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27 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без осадков. Ветер северо-восточный, восточный 15-20 м/с. Температура воздуха ночью 6-8, днем 1-3 мороза.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27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28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северо-восточный, восточный 15-20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6-8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               М. Маратов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26.11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12:15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13770</TotalTime>
  <Words>644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2453</cp:revision>
  <cp:lastPrinted>2021-07-01T03:56:27Z</cp:lastPrinted>
  <dcterms:created xsi:type="dcterms:W3CDTF">2018-03-27T06:03:00Z</dcterms:created>
  <dcterms:modified xsi:type="dcterms:W3CDTF">2022-11-26T10:09:25Z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