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DB9FB05-2945-4D8C-BF26-B22CF161A0E7}" v="2" dt="2022-11-26T10:26:24.341"/>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9870" autoAdjust="0"/>
  </p:normalViewPr>
  <p:slideViewPr>
    <p:cSldViewPr showGuides="1">
      <p:cViewPr varScale="1">
        <p:scale>
          <a:sx n="86" d="100"/>
          <a:sy n="86" d="100"/>
        </p:scale>
        <p:origin x="1656" y="58"/>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6DB9FB05-2945-4D8C-BF26-B22CF161A0E7}"/>
    <pc:docChg chg="custSel modSld">
      <pc:chgData name="Moldir" userId="df42278df007c026" providerId="LiveId" clId="{6DB9FB05-2945-4D8C-BF26-B22CF161A0E7}" dt="2022-11-26T10:26:27.364" v="8" actId="207"/>
      <pc:docMkLst>
        <pc:docMk/>
      </pc:docMkLst>
      <pc:sldChg chg="modSp mod">
        <pc:chgData name="Moldir" userId="df42278df007c026" providerId="LiveId" clId="{6DB9FB05-2945-4D8C-BF26-B22CF161A0E7}" dt="2022-11-26T10:26:27.364" v="8" actId="207"/>
        <pc:sldMkLst>
          <pc:docMk/>
          <pc:sldMk cId="0" sldId="261"/>
        </pc:sldMkLst>
        <pc:spChg chg="mod">
          <ac:chgData name="Moldir" userId="df42278df007c026" providerId="LiveId" clId="{6DB9FB05-2945-4D8C-BF26-B22CF161A0E7}" dt="2022-11-26T10:26:27.364" v="8" actId="207"/>
          <ac:spMkLst>
            <pc:docMk/>
            <pc:sldMk cId="0" sldId="261"/>
            <ac:spMk id="21" creationId="{00000000-0000-0000-0000-000000000000}"/>
          </ac:spMkLst>
        </pc:spChg>
        <pc:graphicFrameChg chg="mod modGraphic">
          <ac:chgData name="Moldir" userId="df42278df007c026" providerId="LiveId" clId="{6DB9FB05-2945-4D8C-BF26-B22CF161A0E7}" dt="2022-11-26T10:26:24.341" v="7"/>
          <ac:graphicFrameMkLst>
            <pc:docMk/>
            <pc:sldMk cId="0" sldId="261"/>
            <ac:graphicFrameMk id="15" creationId="{94CC0974-E1E4-47F3-9A8B-49A879A3B96B}"/>
          </ac:graphicFrameMkLst>
        </pc:graphicFrameChg>
      </pc:sldChg>
      <pc:sldChg chg="addSp delSp modSp mod">
        <pc:chgData name="Moldir" userId="df42278df007c026" providerId="LiveId" clId="{6DB9FB05-2945-4D8C-BF26-B22CF161A0E7}" dt="2022-11-26T10:24:52.432" v="6" actId="14100"/>
        <pc:sldMkLst>
          <pc:docMk/>
          <pc:sldMk cId="334028445" sldId="265"/>
        </pc:sldMkLst>
        <pc:spChg chg="add mod">
          <ac:chgData name="Moldir" userId="df42278df007c026" providerId="LiveId" clId="{6DB9FB05-2945-4D8C-BF26-B22CF161A0E7}" dt="2022-11-26T10:24:52.432" v="6" actId="14100"/>
          <ac:spMkLst>
            <pc:docMk/>
            <pc:sldMk cId="334028445" sldId="265"/>
            <ac:spMk id="2" creationId="{C39DAE25-46D7-3006-3818-A2B0FF448CDB}"/>
          </ac:spMkLst>
        </pc:spChg>
        <pc:spChg chg="del">
          <ac:chgData name="Moldir" userId="df42278df007c026" providerId="LiveId" clId="{6DB9FB05-2945-4D8C-BF26-B22CF161A0E7}" dt="2022-11-26T10:24:44.514" v="3" actId="478"/>
          <ac:spMkLst>
            <pc:docMk/>
            <pc:sldMk cId="334028445" sldId="265"/>
            <ac:spMk id="16" creationId="{E1A8E3C0-CFA9-44DB-A7DD-D1427BEBA2CE}"/>
          </ac:spMkLst>
        </pc:spChg>
        <pc:spChg chg="mod">
          <ac:chgData name="Moldir" userId="df42278df007c026" providerId="LiveId" clId="{6DB9FB05-2945-4D8C-BF26-B22CF161A0E7}" dt="2022-11-26T10:24:28.513" v="0"/>
          <ac:spMkLst>
            <pc:docMk/>
            <pc:sldMk cId="334028445" sldId="265"/>
            <ac:spMk id="19" creationId="{00000000-0000-0000-0000-000000000000}"/>
          </ac:spMkLst>
        </pc:spChg>
        <pc:spChg chg="del">
          <ac:chgData name="Moldir" userId="df42278df007c026" providerId="LiveId" clId="{6DB9FB05-2945-4D8C-BF26-B22CF161A0E7}" dt="2022-11-26T10:24:43.158" v="2" actId="478"/>
          <ac:spMkLst>
            <pc:docMk/>
            <pc:sldMk cId="334028445" sldId="265"/>
            <ac:spMk id="3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08984"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67513848"/>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Теміртау</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993530950"/>
              </p:ext>
            </p:extLst>
          </p:nvPr>
        </p:nvGraphicFramePr>
        <p:xfrm>
          <a:off x="307975" y="256490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5947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№330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zh-CN" sz="1400" b="1" i="1" dirty="0" err="1">
                          <a:solidFill>
                            <a:srgbClr val="002060"/>
                          </a:solidFill>
                          <a:latin typeface="Times New Roman" panose="02020603050405020304" pitchFamily="18" charset="0"/>
                          <a:cs typeface="Times New Roman" panose="02020603050405020304" pitchFamily="18" charset="0"/>
                        </a:rPr>
                        <a:t>Теміртау</a:t>
                      </a:r>
                      <a:r>
                        <a:rPr lang="kk-KZ" altLang="zh-CN" sz="1400" b="1" i="1" dirty="0">
                          <a:solidFill>
                            <a:srgbClr val="002060"/>
                          </a:solidFill>
                          <a:latin typeface="Times New Roman" panose="02020603050405020304" pitchFamily="18" charset="0"/>
                          <a:cs typeface="Times New Roman" panose="02020603050405020304" pitchFamily="18" charset="0"/>
                        </a:rPr>
                        <a:t> қ.</a:t>
                      </a: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26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3769083823"/>
              </p:ext>
            </p:extLst>
          </p:nvPr>
        </p:nvGraphicFramePr>
        <p:xfrm>
          <a:off x="5093494" y="6580141"/>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46504" y="3789040"/>
            <a:ext cx="4930910"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26 </a:t>
            </a:r>
            <a:r>
              <a:rPr lang="kk-KZ" altLang="ru-RU" sz="1200" b="1" dirty="0">
                <a:solidFill>
                  <a:srgbClr val="000000"/>
                </a:solidFill>
                <a:latin typeface="Times New Roman" panose="02020603050405020304" pitchFamily="18" charset="0"/>
                <a:cs typeface="Times New Roman" panose="02020603050405020304" pitchFamily="18" charset="0"/>
              </a:rPr>
              <a:t>қараша </a:t>
            </a:r>
            <a:r>
              <a:rPr lang="ru-RU" altLang="ru-RU" sz="1200" b="1" dirty="0" err="1">
                <a:latin typeface="Times New Roman" panose="02020603050405020304" pitchFamily="18" charset="0"/>
                <a:cs typeface="Times New Roman" panose="02020603050405020304" pitchFamily="18" charset="0"/>
              </a:rPr>
              <a:t>Теміртау</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21845123"/>
              </p:ext>
            </p:extLst>
          </p:nvPr>
        </p:nvGraphicFramePr>
        <p:xfrm>
          <a:off x="4880993" y="4084276"/>
          <a:ext cx="4840520" cy="2499360"/>
        </p:xfrm>
        <a:graphic>
          <a:graphicData uri="http://schemas.openxmlformats.org/drawingml/2006/table">
            <a:tbl>
              <a:tblPr firstRow="1" bandRow="1">
                <a:tableStyleId>{5C22544A-7EE6-4342-B048-85BDC9FD1C3A}</a:tableStyleId>
              </a:tblPr>
              <a:tblGrid>
                <a:gridCol w="1964407">
                  <a:extLst>
                    <a:ext uri="{9D8B030D-6E8A-4147-A177-3AD203B41FA5}">
                      <a16:colId xmlns:a16="http://schemas.microsoft.com/office/drawing/2014/main" val="3583770891"/>
                    </a:ext>
                  </a:extLst>
                </a:gridCol>
                <a:gridCol w="1430305">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37076">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715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8701">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28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0,1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38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0,02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0,03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20" name="Прямоугольник 19"/>
          <p:cNvSpPr/>
          <p:nvPr/>
        </p:nvSpPr>
        <p:spPr>
          <a:xfrm>
            <a:off x="4797468" y="128385"/>
            <a:ext cx="4979946" cy="1785104"/>
          </a:xfrm>
          <a:prstGeom prst="rect">
            <a:avLst/>
          </a:prstGeom>
        </p:spPr>
        <p:txBody>
          <a:bodyPr wrap="square">
            <a:spAutoFit/>
          </a:bodyPr>
          <a:lstStyle/>
          <a:p>
            <a:pPr lvl="0" algn="ctr"/>
            <a:r>
              <a:rPr lang="ru-RU" altLang="ru-RU" sz="1100" b="1" dirty="0" err="1">
                <a:latin typeface="Times New Roman" panose="02020603050405020304" pitchFamily="18" charset="0"/>
                <a:cs typeface="Times New Roman" panose="02020603050405020304" pitchFamily="18" charset="0"/>
              </a:rPr>
              <a:t>Теміртау</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қаласы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бойынша</a:t>
            </a:r>
            <a:endParaRPr lang="ru-RU" altLang="ru-RU" sz="1100" b="1" dirty="0">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27 қарашаға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26 </a:t>
            </a:r>
            <a:r>
              <a:rPr lang="ru-RU" altLang="ru-RU" sz="1100" b="1" dirty="0" err="1">
                <a:solidFill>
                  <a:srgbClr val="000000"/>
                </a:solidFill>
                <a:latin typeface="Times New Roman" panose="02020603050405020304" pitchFamily="18" charset="0"/>
                <a:cs typeface="Times New Roman" panose="02020603050405020304" pitchFamily="18" charset="0"/>
              </a:rPr>
              <a:t>қараша</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27</a:t>
            </a:r>
            <a:r>
              <a:rPr lang="kk-KZ" altLang="ru-RU" sz="1100" b="1" dirty="0">
                <a:solidFill>
                  <a:srgbClr val="000000"/>
                </a:solidFill>
                <a:latin typeface="Times New Roman" panose="02020603050405020304" pitchFamily="18" charset="0"/>
                <a:cs typeface="Times New Roman" panose="02020603050405020304" pitchFamily="18" charset="0"/>
              </a:rPr>
              <a:t> қараша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27-29,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19-21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28 қарашаға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27 қараша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28 </a:t>
            </a:r>
            <a:r>
              <a:rPr lang="ru-RU" sz="1100" b="1" dirty="0" err="1">
                <a:solidFill>
                  <a:srgbClr val="000000"/>
                </a:solidFill>
                <a:latin typeface="Times New Roman" panose="02020603050405020304" pitchFamily="18" charset="0"/>
                <a:cs typeface="Times New Roman" panose="02020603050405020304" pitchFamily="18" charset="0"/>
              </a:rPr>
              <a:t>қараша</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23-25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p:txBody>
      </p:sp>
      <p:sp>
        <p:nvSpPr>
          <p:cNvPr id="22" name="TextBox 13"/>
          <p:cNvSpPr txBox="1"/>
          <p:nvPr/>
        </p:nvSpPr>
        <p:spPr>
          <a:xfrm>
            <a:off x="4971874" y="3012481"/>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4839032" y="2406855"/>
            <a:ext cx="4952554" cy="600164"/>
          </a:xfrm>
          <a:prstGeom prst="rect">
            <a:avLst/>
          </a:prstGeom>
          <a:solidFill>
            <a:schemeClr val="accent6">
              <a:lumMod val="75000"/>
            </a:schemeClr>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27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28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жиналуына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lvl="0"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232211" y="4587619"/>
            <a:ext cx="4661089" cy="1384995"/>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Теміртау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en-US" altLang="ru-RU" sz="1200" dirty="0">
                <a:solidFill>
                  <a:srgbClr val="000000"/>
                </a:solidFill>
                <a:latin typeface="Times New Roman" panose="02020603050405020304" pitchFamily="18" charset="0"/>
                <a:cs typeface="Times New Roman" panose="02020603050405020304" pitchFamily="18" charset="0"/>
              </a:rPr>
              <a:t> – </a:t>
            </a:r>
            <a:r>
              <a:rPr lang="kk-KZ" altLang="ru-RU" sz="1200" dirty="0">
                <a:solidFill>
                  <a:srgbClr val="000000"/>
                </a:solidFill>
                <a:latin typeface="Times New Roman" panose="02020603050405020304" pitchFamily="18" charset="0"/>
                <a:cs typeface="Times New Roman" panose="02020603050405020304" pitchFamily="18" charset="0"/>
              </a:rPr>
              <a:t>Колхозная көшесі, 23</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6 </a:t>
            </a:r>
            <a:r>
              <a:rPr lang="ru-RU" altLang="ru-RU" sz="1200" dirty="0" err="1">
                <a:solidFill>
                  <a:srgbClr val="000000"/>
                </a:solidFill>
                <a:latin typeface="Times New Roman" panose="02020603050405020304" pitchFamily="18" charset="0"/>
                <a:cs typeface="Times New Roman" panose="02020603050405020304" pitchFamily="18" charset="0"/>
              </a:rPr>
              <a:t>шағын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Опан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шоқысы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ішетін</a:t>
            </a:r>
            <a:r>
              <a:rPr lang="ru-RU" altLang="ru-RU" sz="1200" dirty="0">
                <a:solidFill>
                  <a:srgbClr val="000000"/>
                </a:solidFill>
                <a:latin typeface="Times New Roman" panose="02020603050405020304" pitchFamily="18" charset="0"/>
                <a:cs typeface="Times New Roman" panose="02020603050405020304" pitchFamily="18" charset="0"/>
              </a:rPr>
              <a:t> су </a:t>
            </a:r>
            <a:r>
              <a:rPr lang="ru-RU" altLang="ru-RU" sz="1200" dirty="0" err="1">
                <a:solidFill>
                  <a:srgbClr val="000000"/>
                </a:solidFill>
                <a:latin typeface="Times New Roman" panose="02020603050405020304" pitchFamily="18" charset="0"/>
                <a:cs typeface="Times New Roman" panose="02020603050405020304" pitchFamily="18" charset="0"/>
              </a:rPr>
              <a:t>резервуарының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аумағы</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3 «А» </a:t>
            </a:r>
            <a:r>
              <a:rPr lang="ru-RU" altLang="ru-RU" sz="1200" dirty="0" err="1">
                <a:solidFill>
                  <a:srgbClr val="000000"/>
                </a:solidFill>
                <a:latin typeface="Times New Roman" panose="02020603050405020304" pitchFamily="18" charset="0"/>
                <a:cs typeface="Times New Roman" panose="02020603050405020304" pitchFamily="18" charset="0"/>
              </a:rPr>
              <a:t>шағын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құтқару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станциясының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Фурманов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5.</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5" y="48239"/>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097387" y="4346541"/>
            <a:ext cx="4291013" cy="1913221"/>
            <a:chOff x="531522" y="3799939"/>
            <a:chExt cx="4291013"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90" y="4161401"/>
              <a:ext cx="1923925"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a:latin typeface="Times New Roman" panose="02020603050405020304" pitchFamily="18" charset="0"/>
                  <a:cs typeface="Times New Roman" panose="02020603050405020304" pitchFamily="18" charset="0"/>
                </a:rPr>
                <a:t>Астана </a:t>
              </a:r>
              <a:r>
                <a:rPr lang="ru-RU" altLang="ru-RU" sz="1000" i="1" dirty="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53000" y="6494305"/>
            <a:ext cx="48460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09244" y="62597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3396359614"/>
              </p:ext>
            </p:extLst>
          </p:nvPr>
        </p:nvGraphicFramePr>
        <p:xfrm>
          <a:off x="5292291" y="487954"/>
          <a:ext cx="4167505" cy="772416"/>
        </p:xfrm>
        <a:graphic>
          <a:graphicData uri="http://schemas.openxmlformats.org/drawingml/2006/table">
            <a:tbl>
              <a:tblPr/>
              <a:tblGrid>
                <a:gridCol w="1205806">
                  <a:extLst>
                    <a:ext uri="{9D8B030D-6E8A-4147-A177-3AD203B41FA5}">
                      <a16:colId xmlns:a16="http://schemas.microsoft.com/office/drawing/2014/main" val="20000"/>
                    </a:ext>
                  </a:extLst>
                </a:gridCol>
                <a:gridCol w="2961699">
                  <a:extLst>
                    <a:ext uri="{9D8B030D-6E8A-4147-A177-3AD203B41FA5}">
                      <a16:colId xmlns:a16="http://schemas.microsoft.com/office/drawing/2014/main" val="20001"/>
                    </a:ext>
                  </a:extLst>
                </a:gridCol>
              </a:tblGrid>
              <a:tr h="11186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992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497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0,23 ≤ Р &lt; 0,3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453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 ≤ Р &lt; 0,38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95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0,38</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38247" y="1228623"/>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390" y="1978791"/>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508106497"/>
              </p:ext>
            </p:extLst>
          </p:nvPr>
        </p:nvGraphicFramePr>
        <p:xfrm>
          <a:off x="5072971" y="2314082"/>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2434" y="438895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 name="Прямоугольник 1">
            <a:extLst>
              <a:ext uri="{FF2B5EF4-FFF2-40B4-BE49-F238E27FC236}">
                <a16:creationId xmlns:a16="http://schemas.microsoft.com/office/drawing/2014/main" id="{C39DAE25-46D7-3006-3818-A2B0FF448CDB}"/>
              </a:ext>
            </a:extLst>
          </p:cNvPr>
          <p:cNvSpPr/>
          <p:nvPr/>
        </p:nvSpPr>
        <p:spPr>
          <a:xfrm>
            <a:off x="306453" y="351263"/>
            <a:ext cx="4678460" cy="3108543"/>
          </a:xfrm>
          <a:prstGeom prst="rect">
            <a:avLst/>
          </a:prstGeom>
        </p:spPr>
        <p:txBody>
          <a:bodyPr wrap="square">
            <a:spAutoFit/>
          </a:bodyPr>
          <a:lstStyle/>
          <a:p>
            <a:pPr algn="just"/>
            <a:r>
              <a:rPr lang="ru-RU" altLang="ru-RU" sz="1400" b="1" dirty="0" err="1">
                <a:solidFill>
                  <a:srgbClr val="000000"/>
                </a:solidFill>
                <a:latin typeface="Times New Roman" panose="02020603050405020304" pitchFamily="18" charset="0"/>
                <a:cs typeface="Times New Roman" panose="02020603050405020304" pitchFamily="18" charset="0"/>
                <a:sym typeface="+mn-ea"/>
              </a:rPr>
              <a:t>ӘР</a:t>
            </a:r>
            <a:r>
              <a:rPr lang="ru-RU" altLang="ru-RU" sz="1400" b="1" dirty="0">
                <a:solidFill>
                  <a:srgbClr val="000000"/>
                </a:solidFill>
                <a:latin typeface="Times New Roman" panose="02020603050405020304" pitchFamily="18" charset="0"/>
                <a:cs typeface="Times New Roman" panose="02020603050405020304" pitchFamily="18" charset="0"/>
                <a:sym typeface="+mn-ea"/>
              </a:rPr>
              <a:t> </a:t>
            </a:r>
            <a:r>
              <a:rPr lang="ru-RU" altLang="ru-RU" sz="1400" b="1" dirty="0" err="1">
                <a:solidFill>
                  <a:srgbClr val="000000"/>
                </a:solidFill>
                <a:latin typeface="Times New Roman" panose="02020603050405020304" pitchFamily="18" charset="0"/>
                <a:cs typeface="Times New Roman" panose="02020603050405020304" pitchFamily="18" charset="0"/>
                <a:sym typeface="+mn-ea"/>
              </a:rPr>
              <a:t>ТҮРЛІ</a:t>
            </a:r>
            <a:r>
              <a:rPr lang="ru-RU" altLang="ru-RU" sz="1400" b="1" dirty="0">
                <a:solidFill>
                  <a:srgbClr val="000000"/>
                </a:solidFill>
                <a:latin typeface="Times New Roman" panose="02020603050405020304" pitchFamily="18" charset="0"/>
                <a:cs typeface="Times New Roman" panose="02020603050405020304" pitchFamily="18" charset="0"/>
                <a:sym typeface="+mn-ea"/>
              </a:rPr>
              <a:t> </a:t>
            </a:r>
            <a:r>
              <a:rPr lang="ru-RU" altLang="ru-RU" sz="1400" b="1" dirty="0" err="1">
                <a:solidFill>
                  <a:srgbClr val="000000"/>
                </a:solidFill>
                <a:latin typeface="Times New Roman" panose="02020603050405020304" pitchFamily="18" charset="0"/>
                <a:cs typeface="Times New Roman" panose="02020603050405020304" pitchFamily="18" charset="0"/>
                <a:sym typeface="+mn-ea"/>
              </a:rPr>
              <a:t>ДӘРЕЖЕЛІ</a:t>
            </a:r>
            <a:r>
              <a:rPr lang="ru-RU" altLang="ru-RU" sz="1400" b="1" dirty="0">
                <a:solidFill>
                  <a:srgbClr val="000000"/>
                </a:solidFill>
                <a:latin typeface="Times New Roman" panose="02020603050405020304" pitchFamily="18" charset="0"/>
                <a:cs typeface="Times New Roman" panose="02020603050405020304" pitchFamily="18" charset="0"/>
                <a:sym typeface="+mn-ea"/>
              </a:rPr>
              <a:t> </a:t>
            </a:r>
            <a:r>
              <a:rPr lang="ru-RU" altLang="ru-RU" sz="1400" b="1" dirty="0" err="1">
                <a:solidFill>
                  <a:srgbClr val="000000"/>
                </a:solidFill>
                <a:latin typeface="Times New Roman" panose="02020603050405020304" pitchFamily="18" charset="0"/>
                <a:cs typeface="Times New Roman" panose="02020603050405020304" pitchFamily="18" charset="0"/>
                <a:sym typeface="+mn-ea"/>
              </a:rPr>
              <a:t>НМУ</a:t>
            </a:r>
            <a:r>
              <a:rPr lang="ru-RU" altLang="ru-RU" sz="1400" b="1" dirty="0">
                <a:solidFill>
                  <a:srgbClr val="000000"/>
                </a:solidFill>
                <a:latin typeface="Times New Roman" panose="02020603050405020304" pitchFamily="18" charset="0"/>
                <a:cs typeface="Times New Roman" panose="02020603050405020304" pitchFamily="18" charset="0"/>
                <a:sym typeface="+mn-ea"/>
              </a:rPr>
              <a:t> </a:t>
            </a:r>
            <a:r>
              <a:rPr lang="ru-RU" altLang="ru-RU" sz="1400" b="1" dirty="0" err="1">
                <a:solidFill>
                  <a:srgbClr val="000000"/>
                </a:solidFill>
                <a:latin typeface="Times New Roman" panose="02020603050405020304" pitchFamily="18" charset="0"/>
                <a:cs typeface="Times New Roman" panose="02020603050405020304" pitchFamily="18" charset="0"/>
                <a:sym typeface="+mn-ea"/>
              </a:rPr>
              <a:t>ТУРАЛЫ</a:t>
            </a:r>
            <a:r>
              <a:rPr lang="ru-RU" altLang="ru-RU" sz="1400" b="1" dirty="0">
                <a:solidFill>
                  <a:srgbClr val="000000"/>
                </a:solidFill>
                <a:latin typeface="Times New Roman" panose="02020603050405020304" pitchFamily="18" charset="0"/>
                <a:cs typeface="Times New Roman" panose="02020603050405020304" pitchFamily="18" charset="0"/>
                <a:sym typeface="+mn-ea"/>
              </a:rPr>
              <a:t> </a:t>
            </a:r>
            <a:r>
              <a:rPr lang="ru-RU" altLang="ru-RU" sz="1400" b="1" dirty="0" err="1">
                <a:solidFill>
                  <a:srgbClr val="000000"/>
                </a:solidFill>
                <a:latin typeface="Times New Roman" panose="02020603050405020304" pitchFamily="18" charset="0"/>
                <a:cs typeface="Times New Roman" panose="02020603050405020304" pitchFamily="18" charset="0"/>
                <a:sym typeface="+mn-ea"/>
              </a:rPr>
              <a:t>ЕСКЕРТУЛЕР</a:t>
            </a:r>
            <a:br>
              <a:rPr lang="ru-RU" altLang="ru-RU" sz="1400" b="1" dirty="0">
                <a:solidFill>
                  <a:srgbClr val="000000"/>
                </a:solidFill>
                <a:latin typeface="Times New Roman" panose="02020603050405020304" pitchFamily="18" charset="0"/>
                <a:cs typeface="Times New Roman" panose="02020603050405020304" pitchFamily="18" charset="0"/>
                <a:sym typeface="+mn-ea"/>
              </a:rPr>
            </a:br>
            <a:r>
              <a:rPr lang="ru-RU" altLang="ru-RU" sz="1400" b="1" dirty="0">
                <a:solidFill>
                  <a:srgbClr val="000000"/>
                </a:solidFill>
                <a:latin typeface="Times New Roman" panose="02020603050405020304" pitchFamily="18" charset="0"/>
                <a:cs typeface="Times New Roman" panose="02020603050405020304" pitchFamily="18" charset="0"/>
                <a:sym typeface="+mn-ea"/>
              </a:rPr>
              <a:t> БЕРГЕН </a:t>
            </a:r>
            <a:r>
              <a:rPr lang="ru-RU" altLang="ru-RU" sz="1400" b="1" dirty="0" err="1">
                <a:solidFill>
                  <a:srgbClr val="000000"/>
                </a:solidFill>
                <a:latin typeface="Times New Roman" panose="02020603050405020304" pitchFamily="18" charset="0"/>
                <a:cs typeface="Times New Roman" panose="02020603050405020304" pitchFamily="18" charset="0"/>
                <a:sym typeface="+mn-ea"/>
              </a:rPr>
              <a:t>КЕЗДЕ</a:t>
            </a:r>
            <a:r>
              <a:rPr lang="ru-RU" altLang="ru-RU" sz="1400" b="1" dirty="0">
                <a:solidFill>
                  <a:srgbClr val="000000"/>
                </a:solidFill>
                <a:latin typeface="Times New Roman" panose="02020603050405020304" pitchFamily="18" charset="0"/>
                <a:cs typeface="Times New Roman" panose="02020603050405020304" pitchFamily="18" charset="0"/>
                <a:sym typeface="+mn-ea"/>
              </a:rPr>
              <a:t> </a:t>
            </a:r>
            <a:r>
              <a:rPr lang="ru-RU" altLang="ru-RU" sz="1400" b="1" dirty="0" err="1">
                <a:solidFill>
                  <a:srgbClr val="000000"/>
                </a:solidFill>
                <a:latin typeface="Times New Roman" panose="02020603050405020304" pitchFamily="18" charset="0"/>
                <a:cs typeface="Times New Roman" panose="02020603050405020304" pitchFamily="18" charset="0"/>
                <a:sym typeface="+mn-ea"/>
              </a:rPr>
              <a:t>КЕЛЕСІ</a:t>
            </a:r>
            <a:r>
              <a:rPr lang="ru-RU" altLang="ru-RU" sz="1400" b="1" dirty="0">
                <a:solidFill>
                  <a:srgbClr val="000000"/>
                </a:solidFill>
                <a:latin typeface="Times New Roman" panose="02020603050405020304" pitchFamily="18" charset="0"/>
                <a:cs typeface="Times New Roman" panose="02020603050405020304" pitchFamily="18" charset="0"/>
                <a:sym typeface="+mn-ea"/>
              </a:rPr>
              <a:t> </a:t>
            </a:r>
            <a:r>
              <a:rPr lang="ru-RU" altLang="ru-RU" sz="1400" b="1" dirty="0" err="1">
                <a:solidFill>
                  <a:srgbClr val="000000"/>
                </a:solidFill>
                <a:latin typeface="Times New Roman" panose="02020603050405020304" pitchFamily="18" charset="0"/>
                <a:cs typeface="Times New Roman" panose="02020603050405020304" pitchFamily="18" charset="0"/>
                <a:sym typeface="+mn-ea"/>
              </a:rPr>
              <a:t>ШАРАЛАРДЫ</a:t>
            </a:r>
            <a:r>
              <a:rPr lang="ru-RU" altLang="ru-RU" sz="1400" b="1" dirty="0">
                <a:solidFill>
                  <a:srgbClr val="000000"/>
                </a:solidFill>
                <a:latin typeface="Times New Roman" panose="02020603050405020304" pitchFamily="18" charset="0"/>
                <a:cs typeface="Times New Roman" panose="02020603050405020304" pitchFamily="18" charset="0"/>
                <a:sym typeface="+mn-ea"/>
              </a:rPr>
              <a:t> </a:t>
            </a:r>
            <a:r>
              <a:rPr lang="ru-RU" altLang="ru-RU" sz="1400" b="1" dirty="0" err="1">
                <a:solidFill>
                  <a:srgbClr val="000000"/>
                </a:solidFill>
                <a:latin typeface="Times New Roman" panose="02020603050405020304" pitchFamily="18" charset="0"/>
                <a:cs typeface="Times New Roman" panose="02020603050405020304" pitchFamily="18" charset="0"/>
                <a:sym typeface="+mn-ea"/>
              </a:rPr>
              <a:t>ҰСТАНУ</a:t>
            </a:r>
            <a:r>
              <a:rPr lang="ru-RU" altLang="ru-RU" sz="1400" b="1" dirty="0">
                <a:solidFill>
                  <a:srgbClr val="000000"/>
                </a:solidFill>
                <a:latin typeface="Times New Roman" panose="02020603050405020304" pitchFamily="18" charset="0"/>
                <a:cs typeface="Times New Roman" panose="02020603050405020304" pitchFamily="18" charset="0"/>
                <a:sym typeface="+mn-ea"/>
              </a:rPr>
              <a:t> </a:t>
            </a:r>
            <a:br>
              <a:rPr lang="ru-RU" altLang="ru-RU" sz="1400" b="1" dirty="0">
                <a:solidFill>
                  <a:srgbClr val="000000"/>
                </a:solidFill>
                <a:latin typeface="Times New Roman" panose="02020603050405020304" pitchFamily="18" charset="0"/>
                <a:cs typeface="Times New Roman" panose="02020603050405020304" pitchFamily="18" charset="0"/>
                <a:sym typeface="+mn-ea"/>
              </a:rPr>
            </a:br>
            <a:r>
              <a:rPr lang="ru-RU" altLang="ru-RU" sz="1400" b="1" dirty="0" err="1">
                <a:solidFill>
                  <a:srgbClr val="000000"/>
                </a:solidFill>
                <a:latin typeface="Times New Roman" panose="02020603050405020304" pitchFamily="18" charset="0"/>
                <a:cs typeface="Times New Roman" panose="02020603050405020304" pitchFamily="18" charset="0"/>
                <a:sym typeface="+mn-ea"/>
              </a:rPr>
              <a:t>ҰСЫНЫЛАДЫ</a:t>
            </a:r>
            <a:br>
              <a:rPr lang="ru-RU" altLang="ru-RU" sz="1400" b="1" dirty="0"/>
            </a:br>
            <a:r>
              <a:rPr lang="ru-RU" sz="1400" dirty="0">
                <a:latin typeface="Times New Roman" panose="02020603050405020304" pitchFamily="18" charset="0"/>
                <a:cs typeface="Times New Roman" panose="02020603050405020304" pitchFamily="18" charset="0"/>
              </a:rPr>
              <a:t>-</a:t>
            </a:r>
            <a:r>
              <a:rPr lang="ru-RU" sz="1400" dirty="0" err="1">
                <a:latin typeface="Times New Roman" panose="02020603050405020304" pitchFamily="18" charset="0"/>
                <a:cs typeface="Times New Roman" panose="02020603050405020304" pitchFamily="18" charset="0"/>
              </a:rPr>
              <a:t>ашық</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ауада</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әсіресе</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автотрассалардың</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немесе</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басқа</a:t>
            </a:r>
            <a:r>
              <a:rPr lang="ru-RU" sz="1400" dirty="0">
                <a:latin typeface="Times New Roman" panose="02020603050405020304" pitchFamily="18" charset="0"/>
                <a:cs typeface="Times New Roman" panose="02020603050405020304" pitchFamily="18" charset="0"/>
              </a:rPr>
              <a:t> да </a:t>
            </a:r>
            <a:r>
              <a:rPr lang="ru-RU" sz="1400" dirty="0" err="1">
                <a:latin typeface="Times New Roman" panose="02020603050405020304" pitchFamily="18" charset="0"/>
                <a:cs typeface="Times New Roman" panose="02020603050405020304" pitchFamily="18" charset="0"/>
              </a:rPr>
              <a:t>ластану</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көздерінің</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жанында</a:t>
            </a:r>
            <a:r>
              <a:rPr lang="ru-RU" sz="1400" dirty="0">
                <a:latin typeface="Times New Roman" panose="02020603050405020304" pitchFamily="18" charset="0"/>
                <a:cs typeface="Times New Roman" panose="02020603050405020304" pitchFamily="18" charset="0"/>
              </a:rPr>
              <a:t> болу </a:t>
            </a:r>
            <a:r>
              <a:rPr lang="ru-RU" sz="1400" dirty="0" err="1">
                <a:latin typeface="Times New Roman" panose="02020603050405020304" pitchFamily="18" charset="0"/>
                <a:cs typeface="Times New Roman" panose="02020603050405020304" pitchFamily="18" charset="0"/>
              </a:rPr>
              <a:t>уақытын</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қысқарту</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Балалар</a:t>
            </a:r>
            <a:r>
              <a:rPr lang="ru-RU" sz="1400" dirty="0">
                <a:latin typeface="Times New Roman" panose="02020603050405020304" pitchFamily="18" charset="0"/>
                <a:cs typeface="Times New Roman" panose="02020603050405020304" pitchFamily="18" charset="0"/>
              </a:rPr>
              <a:t> мен </a:t>
            </a:r>
            <a:r>
              <a:rPr lang="ru-RU" sz="1400" dirty="0" err="1">
                <a:latin typeface="Times New Roman" panose="02020603050405020304" pitchFamily="18" charset="0"/>
                <a:cs typeface="Times New Roman" panose="02020603050405020304" pitchFamily="18" charset="0"/>
              </a:rPr>
              <a:t>жүкті</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әйелдер</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ұзақ</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серуендеуден</a:t>
            </a:r>
            <a:r>
              <a:rPr lang="ru-RU" sz="1400" dirty="0">
                <a:latin typeface="Times New Roman" panose="02020603050405020304" pitchFamily="18" charset="0"/>
                <a:cs typeface="Times New Roman" panose="02020603050405020304" pitchFamily="18" charset="0"/>
              </a:rPr>
              <a:t> бас </a:t>
            </a:r>
            <a:r>
              <a:rPr lang="ru-RU" sz="1400" dirty="0" err="1">
                <a:latin typeface="Times New Roman" panose="02020603050405020304" pitchFamily="18" charset="0"/>
                <a:cs typeface="Times New Roman" panose="02020603050405020304" pitchFamily="18" charset="0"/>
              </a:rPr>
              <a:t>тартуы</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керек</a:t>
            </a:r>
            <a:r>
              <a:rPr lang="ru-RU" sz="1400" dirty="0">
                <a:latin typeface="Times New Roman" panose="02020603050405020304" pitchFamily="18" charset="0"/>
                <a:cs typeface="Times New Roman" panose="02020603050405020304" pitchFamily="18" charset="0"/>
              </a:rPr>
              <a:t>;</a:t>
            </a:r>
            <a:br>
              <a:rPr lang="ru-RU" sz="1400" dirty="0">
                <a:latin typeface="Times New Roman" panose="02020603050405020304" pitchFamily="18" charset="0"/>
                <a:cs typeface="Times New Roman" panose="02020603050405020304" pitchFamily="18" charset="0"/>
              </a:rPr>
            </a:b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өкпенің</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жүрек-қан</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тамырлары</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аллергиялық</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аурулардың</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созылмалы</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ауруларынан</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зардап</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шегетін</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адамдарда</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ашық</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ауада</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болған</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кезде</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өзімен</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бірге</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қажетті</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дәрілік</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препараттар</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болуы</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қажет</a:t>
            </a:r>
            <a:r>
              <a:rPr lang="ru-RU" sz="1400" dirty="0">
                <a:latin typeface="Times New Roman" panose="02020603050405020304" pitchFamily="18" charset="0"/>
                <a:cs typeface="Times New Roman" panose="02020603050405020304" pitchFamily="18" charset="0"/>
              </a:rPr>
              <a:t>;</a:t>
            </a:r>
            <a:br>
              <a:rPr lang="ru-RU" sz="1400" dirty="0">
                <a:latin typeface="Times New Roman" panose="02020603050405020304" pitchFamily="18" charset="0"/>
                <a:cs typeface="Times New Roman" panose="02020603050405020304" pitchFamily="18" charset="0"/>
              </a:rPr>
            </a:b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ашық</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ауада</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физикалық</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белсенділікті</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шектеңіз</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Жабық</a:t>
            </a:r>
            <a:r>
              <a:rPr lang="ru-RU" sz="1400" dirty="0">
                <a:latin typeface="Times New Roman" panose="02020603050405020304" pitchFamily="18" charset="0"/>
                <a:cs typeface="Times New Roman" panose="02020603050405020304" pitchFamily="18" charset="0"/>
              </a:rPr>
              <a:t> спорт </a:t>
            </a:r>
            <a:r>
              <a:rPr lang="ru-RU" sz="1400" dirty="0" err="1">
                <a:latin typeface="Times New Roman" panose="02020603050405020304" pitchFamily="18" charset="0"/>
                <a:cs typeface="Times New Roman" panose="02020603050405020304" pitchFamily="18" charset="0"/>
              </a:rPr>
              <a:t>кешендерінде</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дене</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шынықтыру</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және</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спортпен</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айналысу</a:t>
            </a:r>
            <a:r>
              <a:rPr lang="ru-RU" sz="1400" dirty="0">
                <a:latin typeface="Times New Roman" panose="02020603050405020304" pitchFamily="18" charset="0"/>
                <a:cs typeface="Times New Roman" panose="02020603050405020304" pitchFamily="18" charset="0"/>
              </a:rPr>
              <a:t>.</a:t>
            </a:r>
            <a:endParaRPr lang="ru-RU" sz="1400"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14844</TotalTime>
  <Words>691</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2560</cp:revision>
  <cp:lastPrinted>2021-07-01T03:56:27Z</cp:lastPrinted>
  <dcterms:created xsi:type="dcterms:W3CDTF">2018-03-27T06:03:00Z</dcterms:created>
  <dcterms:modified xsi:type="dcterms:W3CDTF">2022-11-26T10:26:29Z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