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7F9BFD2-C58C-481F-8178-24A4212FCB00}"/>
    <pc:docChg chg="modSld">
      <pc:chgData name="Moldir Kabdualieva" userId="df42278df007c026" providerId="LiveId" clId="{A7F9BFD2-C58C-481F-8178-24A4212FCB00}" dt="2022-11-06T09:37:59.026" v="5" actId="20577"/>
      <pc:docMkLst>
        <pc:docMk/>
      </pc:docMkLst>
      <pc:sldChg chg="modSp">
        <pc:chgData name="Moldir Kabdualieva" userId="df42278df007c026" providerId="LiveId" clId="{A7F9BFD2-C58C-481F-8178-24A4212FCB00}" dt="2022-11-06T09:37:02.206" v="0"/>
        <pc:sldMkLst>
          <pc:docMk/>
          <pc:sldMk cId="0" sldId="261"/>
        </pc:sldMkLst>
        <pc:graphicFrameChg chg="mod">
          <ac:chgData name="Moldir Kabdualieva" userId="df42278df007c026" providerId="LiveId" clId="{A7F9BFD2-C58C-481F-8178-24A4212FCB00}" dt="2022-11-06T09:37:02.20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A7F9BFD2-C58C-481F-8178-24A4212FCB00}" dt="2022-11-06T09:37:59.026" v="5" actId="20577"/>
        <pc:sldMkLst>
          <pc:docMk/>
          <pc:sldMk cId="334028445" sldId="265"/>
        </pc:sldMkLst>
        <pc:spChg chg="add mod">
          <ac:chgData name="Moldir Kabdualieva" userId="df42278df007c026" providerId="LiveId" clId="{A7F9BFD2-C58C-481F-8178-24A4212FCB00}" dt="2022-11-06T09:37:34.324" v="3" actId="1076"/>
          <ac:spMkLst>
            <pc:docMk/>
            <pc:sldMk cId="334028445" sldId="265"/>
            <ac:spMk id="3" creationId="{7BA3A871-166D-104E-4DBD-BB3EB860A8DF}"/>
          </ac:spMkLst>
        </pc:spChg>
        <pc:spChg chg="mod">
          <ac:chgData name="Moldir Kabdualieva" userId="df42278df007c026" providerId="LiveId" clId="{A7F9BFD2-C58C-481F-8178-24A4212FCB00}" dt="2022-11-06T09:37:59.026" v="5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A7F9BFD2-C58C-481F-8178-24A4212FCB00}" dt="2022-11-06T09:37:19.101" v="1" actId="478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  <pc:docChgLst>
    <pc:chgData name="Moldir" userId="df42278df007c026" providerId="LiveId" clId="{158D0776-DD14-4F5E-8358-CEA360D7DD7C}"/>
    <pc:docChg chg="modSld">
      <pc:chgData name="Moldir" userId="df42278df007c026" providerId="LiveId" clId="{158D0776-DD14-4F5E-8358-CEA360D7DD7C}" dt="2022-11-26T10:12:20.641" v="40" actId="20577"/>
      <pc:docMkLst>
        <pc:docMk/>
      </pc:docMkLst>
      <pc:sldChg chg="modSp mod">
        <pc:chgData name="Moldir" userId="df42278df007c026" providerId="LiveId" clId="{158D0776-DD14-4F5E-8358-CEA360D7DD7C}" dt="2022-11-26T10:12:20.641" v="40" actId="20577"/>
        <pc:sldMkLst>
          <pc:docMk/>
          <pc:sldMk cId="0" sldId="261"/>
        </pc:sldMkLst>
        <pc:graphicFrameChg chg="modGraphic">
          <ac:chgData name="Moldir" userId="df42278df007c026" providerId="LiveId" clId="{158D0776-DD14-4F5E-8358-CEA360D7DD7C}" dt="2022-11-26T10:12:20.641" v="40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№330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008" y="2060848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27 ноября,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28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26</a:t>
            </a:r>
            <a:r>
              <a:rPr lang="ru-RU" sz="1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873621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332656"/>
            <a:ext cx="47598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26 ноября по 21 ч. 27 ноября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  Без осадков. Ветер южный, юго-восточный ночью 5-10, днем 9-14 м/с. Температура воздуха ночью 26-28, днем 18-20 мороза.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28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27 ноября по 09 ч. 28 ноября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Без осадков. Ветер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восточный 9-14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ночью 27-29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31409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49277"/>
            <a:ext cx="4291013" cy="1753151"/>
            <a:chOff x="531522" y="3975503"/>
            <a:chExt cx="4291013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A3A871-166D-104E-4DBD-BB3EB860A8DF}"/>
              </a:ext>
            </a:extLst>
          </p:cNvPr>
          <p:cNvSpPr txBox="1"/>
          <p:nvPr/>
        </p:nvSpPr>
        <p:spPr>
          <a:xfrm>
            <a:off x="174571" y="537372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13300</TotalTime>
  <Words>639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2502</cp:revision>
  <cp:lastPrinted>2021-07-01T03:56:27Z</cp:lastPrinted>
  <dcterms:created xsi:type="dcterms:W3CDTF">2018-03-27T06:03:00Z</dcterms:created>
  <dcterms:modified xsi:type="dcterms:W3CDTF">2022-11-26T10:12:21Z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