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199CEEE-5238-475F-ADAE-2A01C42D0D84}"/>
    <pc:docChg chg="modSld">
      <pc:chgData name="Moldir" userId="df42278df007c026" providerId="LiveId" clId="{4199CEEE-5238-475F-ADAE-2A01C42D0D84}" dt="2022-11-26T10:21:52.271" v="57" actId="20577"/>
      <pc:docMkLst>
        <pc:docMk/>
      </pc:docMkLst>
      <pc:sldChg chg="modSp mod">
        <pc:chgData name="Moldir" userId="df42278df007c026" providerId="LiveId" clId="{4199CEEE-5238-475F-ADAE-2A01C42D0D84}" dt="2022-11-26T10:21:52.271" v="57" actId="20577"/>
        <pc:sldMkLst>
          <pc:docMk/>
          <pc:sldMk cId="0" sldId="261"/>
        </pc:sldMkLst>
        <pc:graphicFrameChg chg="modGraphic">
          <ac:chgData name="Moldir" userId="df42278df007c026" providerId="LiveId" clId="{4199CEEE-5238-475F-ADAE-2A01C42D0D84}" dt="2022-11-26T10:21:52.271" v="57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4199CEEE-5238-475F-ADAE-2A01C42D0D84}" dt="2022-11-26T10:21:04.837" v="20" actId="20577"/>
        <pc:sldMkLst>
          <pc:docMk/>
          <pc:sldMk cId="334028445" sldId="265"/>
        </pc:sldMkLst>
        <pc:spChg chg="mod">
          <ac:chgData name="Moldir" userId="df42278df007c026" providerId="LiveId" clId="{4199CEEE-5238-475F-ADAE-2A01C42D0D84}" dt="2022-11-26T10:21:04.837" v="20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053691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27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27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ea typeface="Times New Roman KZ" pitchFamily="18" charset="0"/>
                <a:cs typeface="Times New Roman" pitchFamily="18" charset="0"/>
              </a:rPr>
              <a:t>Переменная облачность, без осадков. Ветер северо-восточный 7-12 м/с. Температура воздуха ночью 18-20, днем 9-11 мороза. </a:t>
            </a:r>
          </a:p>
          <a:p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28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27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28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5-10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18-20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28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13880</TotalTime>
  <Words>605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2695</cp:revision>
  <cp:lastPrinted>2021-07-01T03:56:27Z</cp:lastPrinted>
  <dcterms:created xsi:type="dcterms:W3CDTF">2018-03-27T06:03:00Z</dcterms:created>
  <dcterms:modified xsi:type="dcterms:W3CDTF">2022-11-26T10:21:57Z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