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1AD84C-6280-4B86-9DAE-5A72B6CE3406}" v="1" dt="2022-11-26T10:28:45.9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A1AD84C-6280-4B86-9DAE-5A72B6CE3406}"/>
    <pc:docChg chg="custSel modSld">
      <pc:chgData name="Moldir" userId="df42278df007c026" providerId="LiveId" clId="{7A1AD84C-6280-4B86-9DAE-5A72B6CE3406}" dt="2022-11-26T10:28:51.779" v="51" actId="207"/>
      <pc:docMkLst>
        <pc:docMk/>
      </pc:docMkLst>
      <pc:sldChg chg="modSp mod">
        <pc:chgData name="Moldir" userId="df42278df007c026" providerId="LiveId" clId="{7A1AD84C-6280-4B86-9DAE-5A72B6CE3406}" dt="2022-11-26T10:27:33.377" v="45" actId="20577"/>
        <pc:sldMkLst>
          <pc:docMk/>
          <pc:sldMk cId="0" sldId="261"/>
        </pc:sldMkLst>
        <pc:graphicFrameChg chg="modGraphic">
          <ac:chgData name="Moldir" userId="df42278df007c026" providerId="LiveId" clId="{7A1AD84C-6280-4B86-9DAE-5A72B6CE3406}" dt="2022-11-26T10:27:33.377" v="4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7A1AD84C-6280-4B86-9DAE-5A72B6CE3406}" dt="2022-11-26T10:28:51.779" v="51" actId="207"/>
        <pc:sldMkLst>
          <pc:docMk/>
          <pc:sldMk cId="334028445" sldId="265"/>
        </pc:sldMkLst>
        <pc:spChg chg="del">
          <ac:chgData name="Moldir" userId="df42278df007c026" providerId="LiveId" clId="{7A1AD84C-6280-4B86-9DAE-5A72B6CE3406}" dt="2022-11-26T10:28:40.873" v="47" actId="478"/>
          <ac:spMkLst>
            <pc:docMk/>
            <pc:sldMk cId="334028445" sldId="265"/>
            <ac:spMk id="2" creationId="{00000000-0000-0000-0000-000000000000}"/>
          </ac:spMkLst>
        </pc:spChg>
        <pc:spChg chg="add mod">
          <ac:chgData name="Moldir" userId="df42278df007c026" providerId="LiveId" clId="{7A1AD84C-6280-4B86-9DAE-5A72B6CE3406}" dt="2022-11-26T10:28:51.779" v="51" actId="207"/>
          <ac:spMkLst>
            <pc:docMk/>
            <pc:sldMk cId="334028445" sldId="265"/>
            <ac:spMk id="3" creationId="{D401B096-16CB-4040-1E30-9C3BFF7FD4E3}"/>
          </ac:spMkLst>
        </pc:spChg>
        <pc:spChg chg="del">
          <ac:chgData name="Moldir" userId="df42278df007c026" providerId="LiveId" clId="{7A1AD84C-6280-4B86-9DAE-5A72B6CE3406}" dt="2022-11-26T10:28:42.143" v="48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7A1AD84C-6280-4B86-9DAE-5A72B6CE3406}" dt="2022-11-26T10:27:59.824" v="46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4338169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ноября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73662"/>
              </p:ext>
            </p:extLst>
          </p:nvPr>
        </p:nvGraphicFramePr>
        <p:xfrm>
          <a:off x="5029200" y="4018930"/>
          <a:ext cx="4645938" cy="2511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27 ноября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северо-западный, северный 2-7 м/с. Температура воздуха ночью 33-35°, днем 26-28°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ru-RU" sz="12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27 ноября по 09 ч. 28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1-6 м/с. Температура воздуха  ночью 33-35°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01B096-16CB-4040-1E30-9C3BFF7FD4E3}"/>
              </a:ext>
            </a:extLst>
          </p:cNvPr>
          <p:cNvSpPr txBox="1">
            <a:spLocks/>
          </p:cNvSpPr>
          <p:nvPr/>
        </p:nvSpPr>
        <p:spPr>
          <a:xfrm>
            <a:off x="60098" y="221595"/>
            <a:ext cx="4827813" cy="3170449"/>
          </a:xfrm>
          <a:prstGeom prst="rect">
            <a:avLst/>
          </a:prstGeom>
          <a:noFill/>
          <a:ln w="9525">
            <a:noFill/>
          </a:ln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kk-KZ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>
              <a:buFont typeface="Arial" charset="0"/>
              <a:buNone/>
            </a:pPr>
            <a:r>
              <a:rPr lang="kk-KZ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19576</TotalTime>
  <Words>721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2654</cp:revision>
  <cp:lastPrinted>2021-10-18T15:52:53Z</cp:lastPrinted>
  <dcterms:created xsi:type="dcterms:W3CDTF">2018-03-27T06:03:00Z</dcterms:created>
  <dcterms:modified xsi:type="dcterms:W3CDTF">2022-11-26T10:28:56Z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