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CB87DE-CD5B-44E7-8F40-B891FABE2ED2}" v="1" dt="2022-11-26T10:30:38.39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BCB87DE-CD5B-44E7-8F40-B891FABE2ED2}"/>
    <pc:docChg chg="modSld">
      <pc:chgData name="Moldir" userId="df42278df007c026" providerId="LiveId" clId="{6BCB87DE-CD5B-44E7-8F40-B891FABE2ED2}" dt="2022-11-26T10:30:38.390" v="4"/>
      <pc:docMkLst>
        <pc:docMk/>
      </pc:docMkLst>
      <pc:sldChg chg="modSp mod">
        <pc:chgData name="Moldir" userId="df42278df007c026" providerId="LiveId" clId="{6BCB87DE-CD5B-44E7-8F40-B891FABE2ED2}" dt="2022-11-26T10:30:38.390" v="4"/>
        <pc:sldMkLst>
          <pc:docMk/>
          <pc:sldMk cId="0" sldId="261"/>
        </pc:sldMkLst>
        <pc:spChg chg="mod">
          <ac:chgData name="Moldir" userId="df42278df007c026" providerId="LiveId" clId="{6BCB87DE-CD5B-44E7-8F40-B891FABE2ED2}" dt="2022-11-26T10:29:53.721" v="3" actId="20577"/>
          <ac:spMkLst>
            <pc:docMk/>
            <pc:sldMk cId="0" sldId="261"/>
            <ac:spMk id="14" creationId="{00000000-0000-0000-0000-000000000000}"/>
          </ac:spMkLst>
        </pc:spChg>
        <pc:graphicFrameChg chg="mod modGraphic">
          <ac:chgData name="Moldir" userId="df42278df007c026" providerId="LiveId" clId="{6BCB87DE-CD5B-44E7-8F40-B891FABE2ED2}" dt="2022-11-26T10:30:38.390" v="4"/>
          <ac:graphicFrameMkLst>
            <pc:docMk/>
            <pc:sldMk cId="0" sldId="261"/>
            <ac:graphicFrameMk id="15" creationId="{94CC0974-E1E4-47F3-9A8B-49A879A3B96B}"/>
          </ac:graphicFrameMkLst>
        </pc:graphicFrameChg>
      </pc:sldChg>
      <pc:sldChg chg="modSp mod">
        <pc:chgData name="Moldir" userId="df42278df007c026" providerId="LiveId" clId="{6BCB87DE-CD5B-44E7-8F40-B891FABE2ED2}" dt="2022-11-26T10:29:45.743" v="0"/>
        <pc:sldMkLst>
          <pc:docMk/>
          <pc:sldMk cId="334028445" sldId="265"/>
        </pc:sldMkLst>
        <pc:spChg chg="mod">
          <ac:chgData name="Moldir" userId="df42278df007c026" providerId="LiveId" clId="{6BCB87DE-CD5B-44E7-8F40-B891FABE2ED2}" dt="2022-11-26T10:29:45.743"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7415491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1"/>
                          </a:solidFill>
                          <a:latin typeface="Times New Roman" panose="02020603050405020304" pitchFamily="18" charset="0"/>
                          <a:cs typeface="Times New Roman" panose="02020603050405020304" pitchFamily="18" charset="0"/>
                        </a:rPr>
                        <a:t>№</a:t>
                      </a:r>
                      <a:r>
                        <a:rPr lang="kk-KZ" altLang="x-none" sz="1600" b="1" i="1" baseline="0" dirty="0">
                          <a:solidFill>
                            <a:schemeClr val="tx1"/>
                          </a:solidFill>
                          <a:latin typeface="Times New Roman" panose="02020603050405020304" pitchFamily="18" charset="0"/>
                          <a:cs typeface="Times New Roman" panose="02020603050405020304" pitchFamily="18" charset="0"/>
                        </a:rPr>
                        <a:t>330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rgbClr val="002060"/>
                          </a:solidFill>
                          <a:latin typeface="Times New Roman" panose="02020603050405020304" pitchFamily="18" charset="0"/>
                          <a:cs typeface="Times New Roman" panose="02020603050405020304" pitchFamily="18" charset="0"/>
                        </a:rPr>
                        <a:t>Орал </a:t>
                      </a:r>
                      <a:r>
                        <a:rPr lang="kk-KZ" altLang="x-none" sz="14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66380107"/>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1969770"/>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27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26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27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r>
              <a:rPr lang="kk-KZ" sz="1100" dirty="0">
                <a:latin typeface="Times New Roman" pitchFamily="18" charset="0"/>
                <a:cs typeface="Times New Roman" pitchFamily="18" charset="0"/>
              </a:rPr>
              <a:t>Көшпелі 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Жел оңтүстік-шығыстан, шығыстан соғады, күші 9-14 м/с. Ауа температурасы түнде 3-5, күндіз 0-2 градус аяз.</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28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27</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28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kk-KZ" sz="1100">
                <a:latin typeface="Times New Roman" pitchFamily="18" charset="0"/>
                <a:cs typeface="Times New Roman" pitchFamily="18" charset="0"/>
              </a:rPr>
              <a:t>Тұман.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оңтүстік-шығыстан</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27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a:solidFill>
                  <a:schemeClr val="tx1"/>
                </a:solidFill>
                <a:latin typeface="Times New Roman" panose="02020603050405020304" pitchFamily="18" charset="0"/>
                <a:cs typeface="Times New Roman" panose="02020603050405020304" pitchFamily="18" charset="0"/>
              </a:rPr>
              <a:t>, </a:t>
            </a:r>
            <a:r>
              <a:rPr lang="ru-RU" sz="1100" b="1">
                <a:solidFill>
                  <a:schemeClr val="tx1"/>
                </a:solidFill>
                <a:latin typeface="Times New Roman" panose="02020603050405020304" pitchFamily="18" charset="0"/>
                <a:cs typeface="Times New Roman" panose="02020603050405020304" pitchFamily="18" charset="0"/>
              </a:rPr>
              <a:t>28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17240</TotalTime>
  <Words>617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3043</cp:revision>
  <cp:lastPrinted>2021-07-01T03:56:27Z</cp:lastPrinted>
  <dcterms:created xsi:type="dcterms:W3CDTF">2018-03-27T06:03:00Z</dcterms:created>
  <dcterms:modified xsi:type="dcterms:W3CDTF">2022-11-26T10:30:39Z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