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FF8AA92B-3DC1-4160-964C-33C649C905BC}"/>
    <pc:docChg chg="modSld">
      <pc:chgData name="Moldir" userId="df42278df007c026" providerId="LiveId" clId="{FF8AA92B-3DC1-4160-964C-33C649C905BC}" dt="2022-11-26T10:10:56.339" v="60" actId="20577"/>
      <pc:docMkLst>
        <pc:docMk/>
      </pc:docMkLst>
      <pc:sldChg chg="modSp mod">
        <pc:chgData name="Moldir" userId="df42278df007c026" providerId="LiveId" clId="{FF8AA92B-3DC1-4160-964C-33C649C905BC}" dt="2022-11-26T10:10:56.339" v="60" actId="20577"/>
        <pc:sldMkLst>
          <pc:docMk/>
          <pc:sldMk cId="0" sldId="261"/>
        </pc:sldMkLst>
        <pc:graphicFrameChg chg="modGraphic">
          <ac:chgData name="Moldir" userId="df42278df007c026" providerId="LiveId" clId="{FF8AA92B-3DC1-4160-964C-33C649C905BC}" dt="2022-11-26T10:10:56.339" v="60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FF8AA92B-3DC1-4160-964C-33C649C905BC}" dt="2022-11-26T10:10:09.567" v="15" actId="20577"/>
        <pc:sldMkLst>
          <pc:docMk/>
          <pc:sldMk cId="334028445" sldId="265"/>
        </pc:sldMkLst>
        <pc:spChg chg="mod">
          <ac:chgData name="Moldir" userId="df42278df007c026" providerId="LiveId" clId="{FF8AA92B-3DC1-4160-964C-33C649C905BC}" dt="2022-11-26T10:10:09.567" v="15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309148970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330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26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833924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261618"/>
            <a:ext cx="4798916" cy="169277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27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27 ноября 2022 г.</a:t>
            </a:r>
          </a:p>
          <a:p>
            <a:pPr lvl="0" algn="just"/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Ветер восточный 5-10 м/с. Температура воздуха ночью 31-33, днем 22-24 мороза.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27 ноября до 09 ч. 28 ноября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Без осадков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Ветер восточный 9-14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 Температура 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31-33  </a:t>
            </a:r>
            <a:r>
              <a:rPr lang="kk-KZ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27 ноября , ночью 28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18082</TotalTime>
  <Words>644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2942</cp:revision>
  <cp:lastPrinted>2021-11-30T05:55:24Z</cp:lastPrinted>
  <dcterms:created xsi:type="dcterms:W3CDTF">2018-03-27T06:03:00Z</dcterms:created>
  <dcterms:modified xsi:type="dcterms:W3CDTF">2022-11-26T10:11:00Z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