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106594-D16D-4ED4-9241-EECD277E7519}" v="1" dt="2022-11-26T10:08:20.93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8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E106594-D16D-4ED4-9241-EECD277E7519}"/>
    <pc:docChg chg="modSld">
      <pc:chgData name="Moldir" userId="df42278df007c026" providerId="LiveId" clId="{DE106594-D16D-4ED4-9241-EECD277E7519}" dt="2022-11-26T10:08:20.936" v="10"/>
      <pc:docMkLst>
        <pc:docMk/>
      </pc:docMkLst>
      <pc:sldChg chg="modSp mod">
        <pc:chgData name="Moldir" userId="df42278df007c026" providerId="LiveId" clId="{DE106594-D16D-4ED4-9241-EECD277E7519}" dt="2022-11-26T10:08:20.936" v="10"/>
        <pc:sldMkLst>
          <pc:docMk/>
          <pc:sldMk cId="0" sldId="261"/>
        </pc:sldMkLst>
        <pc:spChg chg="mod">
          <ac:chgData name="Moldir" userId="df42278df007c026" providerId="LiveId" clId="{DE106594-D16D-4ED4-9241-EECD277E7519}" dt="2022-11-26T10:06:45.581" v="2" actId="20577"/>
          <ac:spMkLst>
            <pc:docMk/>
            <pc:sldMk cId="0" sldId="261"/>
            <ac:spMk id="14" creationId="{00000000-0000-0000-0000-000000000000}"/>
          </ac:spMkLst>
        </pc:spChg>
        <pc:graphicFrameChg chg="modGraphic">
          <ac:chgData name="Moldir" userId="df42278df007c026" providerId="LiveId" clId="{DE106594-D16D-4ED4-9241-EECD277E7519}" dt="2022-11-26T10:06:53.561" v="9" actId="20577"/>
          <ac:graphicFrameMkLst>
            <pc:docMk/>
            <pc:sldMk cId="0" sldId="261"/>
            <ac:graphicFrameMk id="19" creationId="{00000000-0000-0000-0000-000000000000}"/>
          </ac:graphicFrameMkLst>
        </pc:graphicFrameChg>
        <pc:graphicFrameChg chg="mod modGraphic">
          <ac:chgData name="Moldir" userId="df42278df007c026" providerId="LiveId" clId="{DE106594-D16D-4ED4-9241-EECD277E7519}" dt="2022-11-26T10:08:20.936" v="10"/>
          <ac:graphicFrameMkLst>
            <pc:docMk/>
            <pc:sldMk cId="0" sldId="261"/>
            <ac:graphicFrameMk id="23" creationId="{94CC0974-E1E4-47F3-9A8B-49A879A3B96B}"/>
          </ac:graphicFrameMkLst>
        </pc:graphicFrameChg>
      </pc:sldChg>
      <pc:sldChg chg="modSp mod">
        <pc:chgData name="Moldir" userId="df42278df007c026" providerId="LiveId" clId="{DE106594-D16D-4ED4-9241-EECD277E7519}" dt="2022-11-26T10:06:41.682" v="0"/>
        <pc:sldMkLst>
          <pc:docMk/>
          <pc:sldMk cId="334028445" sldId="265"/>
        </pc:sldMkLst>
        <pc:spChg chg="mod">
          <ac:chgData name="Moldir" userId="df42278df007c026" providerId="LiveId" clId="{DE106594-D16D-4ED4-9241-EECD277E7519}" dt="2022-11-26T10:06:41.682"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91900383"/>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330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26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27</a:t>
            </a:r>
            <a:r>
              <a:rPr lang="kk-KZ" sz="1200" b="1" dirty="0">
                <a:latin typeface="Times New Roman" panose="02020603050405020304" pitchFamily="18" charset="0"/>
                <a:cs typeface="Times New Roman" panose="02020603050405020304" pitchFamily="18" charset="0"/>
              </a:rPr>
              <a:t> қараша </a:t>
            </a:r>
          </a:p>
          <a:p>
            <a:pPr lvl="0" algn="ctr"/>
            <a:r>
              <a:rPr lang="kk-KZ" altLang="ru-RU" sz="1200" b="1" dirty="0">
                <a:latin typeface="Times New Roman" panose="02020603050405020304" pitchFamily="18" charset="0"/>
                <a:cs typeface="Times New Roman" panose="02020603050405020304" pitchFamily="18" charset="0"/>
              </a:rPr>
              <a:t>   26 қараша 2022 ж. сағ. 21-ден 27 қараша 2022 ж. сағ. 21 дейін</a:t>
            </a:r>
          </a:p>
          <a:p>
            <a:r>
              <a:rPr lang="kk-KZ" sz="1200" dirty="0">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оңтүстік-шығыстан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күші </a:t>
            </a:r>
            <a:r>
              <a:rPr lang="ru-RU" sz="1200" dirty="0">
                <a:latin typeface="Times New Roman" panose="02020603050405020304" pitchFamily="18" charset="0"/>
                <a:cs typeface="Times New Roman" panose="02020603050405020304" pitchFamily="18" charset="0"/>
              </a:rPr>
              <a:t>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25-27,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18-20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28 қараша</a:t>
            </a:r>
          </a:p>
          <a:p>
            <a:pPr lvl="0" algn="ctr"/>
            <a:r>
              <a:rPr lang="kk-KZ" sz="1200" b="1" dirty="0">
                <a:latin typeface="Times New Roman" panose="02020603050405020304" pitchFamily="18" charset="0"/>
                <a:cs typeface="Times New Roman" panose="02020603050405020304" pitchFamily="18" charset="0"/>
              </a:rPr>
              <a:t> 27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28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оңтүстік-шы</a:t>
            </a:r>
            <a:r>
              <a:rPr lang="kk-KZ" sz="1200" dirty="0">
                <a:latin typeface="Times New Roman" panose="02020603050405020304" pitchFamily="18" charset="0"/>
                <a:cs typeface="Times New Roman" panose="02020603050405020304" pitchFamily="18" charset="0"/>
              </a:rPr>
              <a:t>ғ</a:t>
            </a:r>
            <a:r>
              <a:rPr lang="ru-RU" sz="1200" dirty="0" err="1">
                <a:latin typeface="Times New Roman" panose="02020603050405020304" pitchFamily="18" charset="0"/>
                <a:cs typeface="Times New Roman" panose="02020603050405020304" pitchFamily="18" charset="0"/>
              </a:rPr>
              <a:t>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a:latin typeface="Times New Roman" panose="02020603050405020304" pitchFamily="18" charset="0"/>
                <a:cs typeface="Times New Roman" panose="02020603050405020304" pitchFamily="18" charset="0"/>
              </a:rPr>
              <a:t> 9-14 </a:t>
            </a:r>
            <a:r>
              <a:rPr lang="ru-RU" sz="1200" dirty="0">
                <a:latin typeface="Times New Roman" panose="02020603050405020304" pitchFamily="18" charset="0"/>
                <a:cs typeface="Times New Roman" panose="02020603050405020304" pitchFamily="18" charset="0"/>
              </a:rPr>
              <a:t>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23-25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03801372"/>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27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28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15126</TotalTime>
  <Words>594</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2601</cp:revision>
  <cp:lastPrinted>2021-07-01T07:38:07Z</cp:lastPrinted>
  <dcterms:created xsi:type="dcterms:W3CDTF">2018-03-27T06:03:00Z</dcterms:created>
  <dcterms:modified xsi:type="dcterms:W3CDTF">2022-11-26T10:08:22Z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