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4EA257-BC2B-4A68-A101-48B464213B46}" v="1" dt="2022-11-26T09:51:10.2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50" d="100"/>
          <a:sy n="50" d="100"/>
        </p:scale>
        <p:origin x="374" y="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44EA257-BC2B-4A68-A101-48B464213B46}"/>
    <pc:docChg chg="custSel modSld">
      <pc:chgData name="Moldir" userId="df42278df007c026" providerId="LiveId" clId="{C44EA257-BC2B-4A68-A101-48B464213B46}" dt="2022-11-26T09:51:41.989" v="72" actId="6549"/>
      <pc:docMkLst>
        <pc:docMk/>
      </pc:docMkLst>
      <pc:sldChg chg="modSp mod">
        <pc:chgData name="Moldir" userId="df42278df007c026" providerId="LiveId" clId="{C44EA257-BC2B-4A68-A101-48B464213B46}" dt="2022-11-26T09:50:02.727" v="69" actId="20577"/>
        <pc:sldMkLst>
          <pc:docMk/>
          <pc:sldMk cId="0" sldId="261"/>
        </pc:sldMkLst>
        <pc:spChg chg="mod">
          <ac:chgData name="Moldir" userId="df42278df007c026" providerId="LiveId" clId="{C44EA257-BC2B-4A68-A101-48B464213B46}" dt="2022-11-26T09:48:18.656" v="0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" userId="df42278df007c026" providerId="LiveId" clId="{C44EA257-BC2B-4A68-A101-48B464213B46}" dt="2022-11-26T09:49:15.860" v="30" actId="6549"/>
          <ac:spMkLst>
            <pc:docMk/>
            <pc:sldMk cId="0" sldId="261"/>
            <ac:spMk id="14349" creationId="{00000000-0000-0000-0000-000000000000}"/>
          </ac:spMkLst>
        </pc:spChg>
        <pc:graphicFrameChg chg="modGraphic">
          <ac:chgData name="Moldir" userId="df42278df007c026" providerId="LiveId" clId="{C44EA257-BC2B-4A68-A101-48B464213B46}" dt="2022-11-26T09:50:02.727" v="69" actId="20577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" userId="df42278df007c026" providerId="LiveId" clId="{C44EA257-BC2B-4A68-A101-48B464213B46}" dt="2022-11-26T09:51:41.989" v="72" actId="6549"/>
        <pc:sldMkLst>
          <pc:docMk/>
          <pc:sldMk cId="0" sldId="265"/>
        </pc:sldMkLst>
        <pc:spChg chg="add mod">
          <ac:chgData name="Moldir" userId="df42278df007c026" providerId="LiveId" clId="{C44EA257-BC2B-4A68-A101-48B464213B46}" dt="2022-11-26T09:51:41.989" v="72" actId="6549"/>
          <ac:spMkLst>
            <pc:docMk/>
            <pc:sldMk cId="0" sldId="265"/>
            <ac:spMk id="2" creationId="{2EDC1CA0-7948-8840-9EC8-CC19F6F518A1}"/>
          </ac:spMkLst>
        </pc:spChg>
        <pc:spChg chg="mod">
          <ac:chgData name="Moldir" userId="df42278df007c026" providerId="LiveId" clId="{C44EA257-BC2B-4A68-A101-48B464213B46}" dt="2022-11-26T09:48:37.294" v="21" actId="20577"/>
          <ac:spMkLst>
            <pc:docMk/>
            <pc:sldMk cId="0" sldId="265"/>
            <ac:spMk id="15369" creationId="{00000000-0000-0000-0000-000000000000}"/>
          </ac:spMkLst>
        </pc:spChg>
        <pc:grpChg chg="del">
          <ac:chgData name="Moldir" userId="df42278df007c026" providerId="LiveId" clId="{C44EA257-BC2B-4A68-A101-48B464213B46}" dt="2022-11-26T09:51:09.231" v="70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0B90C8-D9D8-45CA-A5D9-3B2ADD19DF7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FED8E-98C0-4862-BB37-7161FB449C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E1EA3-A971-44F2-8B02-77D45372A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60E9-5DE8-494E-BD25-6F5AA8AB08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9B93C-19DA-4DD1-AADF-E21672F344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6560B-519A-4BC2-A820-C9E05C1D58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69286-683E-419E-BB50-566720D262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0A754-6454-45B1-B31A-E8E2098EB1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8390E-C403-4196-9DCC-6A705FC092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27692-2C06-49E7-AD8D-3DFE91E0E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94882-DB16-4C87-BA7D-A6F9C56142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62447-C691-4ABC-865C-5C0A0D3B6D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DAC7D2C-58A9-4580-9FFE-6FCF09E6B7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330</a:t>
            </a:r>
            <a:endParaRPr lang="ru-RU" altLang="zh-CN" sz="1600" b="1" i="1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</a:rPr>
              <a:t>26 ноября 2022 года</a:t>
            </a:r>
            <a:endParaRPr lang="zh-CN" b="1" i="1">
              <a:solidFill>
                <a:srgbClr val="002060"/>
              </a:solidFill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27 ноября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26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27 ноября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ночью снег. На дорогах гололедица. Ветер северо-восточный 2-7, днем порывы 12 м/с. Температура воздуха ночью 13-15, днем 5-7 мороза. 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28 ноября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27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28 ноября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</a:t>
            </a:r>
            <a:r>
              <a:rPr lang="kk-KZ" altLang="ru-RU">
                <a:solidFill>
                  <a:schemeClr val="tx1"/>
                </a:solidFill>
              </a:rPr>
              <a:t>облачность, </a:t>
            </a:r>
            <a:r>
              <a:rPr lang="ru-RU" altLang="ru-RU">
                <a:solidFill>
                  <a:schemeClr val="tx1"/>
                </a:solidFill>
              </a:rPr>
              <a:t>без осадков. </a:t>
            </a:r>
            <a:r>
              <a:rPr lang="kk-KZ" altLang="ru-RU">
                <a:solidFill>
                  <a:schemeClr val="tx1"/>
                </a:solidFill>
              </a:rPr>
              <a:t>Ветер северо-восточный 3-8 м/с. Температура воздуха 9-11 мороза.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27 ноября, ночью 28 ноября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26 ноября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875848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>
                <a:solidFill>
                  <a:schemeClr val="tx1"/>
                </a:solidFill>
              </a:rPr>
              <a:t>№ 1 – </a:t>
            </a:r>
            <a:r>
              <a:rPr lang="ru-RU">
                <a:solidFill>
                  <a:schemeClr val="tx1"/>
                </a:solidFill>
              </a:rPr>
              <a:t>терр. Казахского национального университета им.Аль-Фараби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2 –</a:t>
            </a:r>
            <a:r>
              <a:rPr lang="ru-RU">
                <a:solidFill>
                  <a:schemeClr val="tx1"/>
                </a:solidFill>
              </a:rPr>
              <a:t>Бурундайское автохозяйство, улица Аэродромная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3 – </a:t>
            </a:r>
            <a:r>
              <a:rPr lang="ru-RU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4 – </a:t>
            </a:r>
            <a:r>
              <a:rPr lang="ru-RU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5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ледовая арена «Халык арена», микрорайон «Думан»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6</a:t>
            </a:r>
            <a:r>
              <a:rPr lang="ru-RU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терр. Жетысуского </a:t>
            </a:r>
            <a:r>
              <a:rPr lang="kk-KZ">
                <a:solidFill>
                  <a:schemeClr val="tx1"/>
                </a:solidFill>
              </a:rPr>
              <a:t>акимата</a:t>
            </a:r>
            <a:r>
              <a:rPr lang="ru-RU">
                <a:solidFill>
                  <a:schemeClr val="tx1"/>
                </a:solidFill>
              </a:rPr>
              <a:t>, микрорайон «Кулагер»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2</a:t>
            </a:r>
            <a:r>
              <a:rPr lang="en-US" altLang="ru-RU">
                <a:solidFill>
                  <a:schemeClr val="tx1"/>
                </a:solidFill>
              </a:rPr>
              <a:t>7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8 –  </a:t>
            </a:r>
            <a:r>
              <a:rPr lang="ru-RU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>
                <a:solidFill>
                  <a:schemeClr val="tx1"/>
                </a:solidFill>
              </a:rPr>
              <a:t>ул. Ахметова, 50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9 –  </a:t>
            </a:r>
            <a:r>
              <a:rPr lang="ru-RU">
                <a:solidFill>
                  <a:schemeClr val="tx1"/>
                </a:solidFill>
              </a:rPr>
              <a:t>РУВД Турскибского района, ул. Р. Зорге,14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</a:t>
            </a:r>
            <a:r>
              <a:rPr lang="en-US" altLang="ru-RU">
                <a:solidFill>
                  <a:schemeClr val="tx1"/>
                </a:solidFill>
              </a:rPr>
              <a:t>0 – </a:t>
            </a:r>
            <a:r>
              <a:rPr lang="ru-RU">
                <a:solidFill>
                  <a:schemeClr val="tx1"/>
                </a:solidFill>
              </a:rPr>
              <a:t>м-н «Шанырак», школа №26, ул. Жанкожа батыра, 202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31</a:t>
            </a:r>
            <a:r>
              <a:rPr lang="en-US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i="1">
                <a:solidFill>
                  <a:schemeClr val="tx1"/>
                </a:solidFill>
              </a:rPr>
              <a:t>№1 -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ru-RU" i="1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№12 - </a:t>
            </a:r>
            <a:r>
              <a:rPr lang="ru-RU" i="1">
                <a:solidFill>
                  <a:schemeClr val="tx1"/>
                </a:solidFill>
              </a:rPr>
              <a:t>пр. Райымбека, угол ул. Наурызбай батыра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№16 - </a:t>
            </a:r>
            <a:r>
              <a:rPr lang="ru-RU" i="1">
                <a:solidFill>
                  <a:schemeClr val="tx1"/>
                </a:solidFill>
              </a:rPr>
              <a:t>м-н Айнабулак-3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№25 -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м-н Аксай-3, ул. Маречека, угол ул. Б.Момышулы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№26 - </a:t>
            </a:r>
            <a:r>
              <a:rPr lang="ru-RU" i="1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i="1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Қабдуалиева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2EDC1CA0-7948-8840-9EC8-CC19F6F51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88" y="100013"/>
            <a:ext cx="4808537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kk-KZ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kk-KZ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14747</TotalTime>
  <Words>887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2831</cp:revision>
  <cp:lastPrinted>2021-07-01T09:11:30Z</cp:lastPrinted>
  <dcterms:created xsi:type="dcterms:W3CDTF">2018-03-27T06:03:00Z</dcterms:created>
  <dcterms:modified xsi:type="dcterms:W3CDTF">2022-11-26T09:51:44Z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