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F8D828-4A19-4E63-BAE3-1B4E5F37B057}" v="1" dt="2022-11-26T10:22:06.23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1F8D828-4A19-4E63-BAE3-1B4E5F37B057}"/>
    <pc:docChg chg="modSld">
      <pc:chgData name="Moldir" userId="df42278df007c026" providerId="LiveId" clId="{C1F8D828-4A19-4E63-BAE3-1B4E5F37B057}" dt="2022-11-26T10:22:06.234" v="1"/>
      <pc:docMkLst>
        <pc:docMk/>
      </pc:docMkLst>
      <pc:sldChg chg="modSp">
        <pc:chgData name="Moldir" userId="df42278df007c026" providerId="LiveId" clId="{C1F8D828-4A19-4E63-BAE3-1B4E5F37B057}" dt="2022-11-26T10:22:06.234" v="1"/>
        <pc:sldMkLst>
          <pc:docMk/>
          <pc:sldMk cId="0" sldId="261"/>
        </pc:sldMkLst>
        <pc:graphicFrameChg chg="mod">
          <ac:chgData name="Moldir" userId="df42278df007c026" providerId="LiveId" clId="{C1F8D828-4A19-4E63-BAE3-1B4E5F37B057}" dt="2022-11-26T10:22:06.234" v="1"/>
          <ac:graphicFrameMkLst>
            <pc:docMk/>
            <pc:sldMk cId="0" sldId="261"/>
            <ac:graphicFrameMk id="15" creationId="{94CC0974-E1E4-47F3-9A8B-49A879A3B96B}"/>
          </ac:graphicFrameMkLst>
        </pc:graphicFrameChg>
      </pc:sldChg>
      <pc:sldChg chg="modSp mod">
        <pc:chgData name="Moldir" userId="df42278df007c026" providerId="LiveId" clId="{C1F8D828-4A19-4E63-BAE3-1B4E5F37B057}" dt="2022-11-26T10:21:11.826" v="0"/>
        <pc:sldMkLst>
          <pc:docMk/>
          <pc:sldMk cId="334028445" sldId="265"/>
        </pc:sldMkLst>
        <pc:spChg chg="mod">
          <ac:chgData name="Moldir" userId="df42278df007c026" providerId="LiveId" clId="{C1F8D828-4A19-4E63-BAE3-1B4E5F37B057}" dt="2022-11-26T10:21:11.826"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330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26 </a:t>
            </a:r>
            <a:r>
              <a:rPr lang="kk-KZ" sz="1200" b="1" dirty="0">
                <a:latin typeface="Times New Roman" pitchFamily="18" charset="0"/>
                <a:cs typeface="Times New Roman" pitchFamily="18" charset="0"/>
              </a:rPr>
              <a:t>қараша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91126498"/>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723549"/>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27 қарашаға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26</a:t>
            </a:r>
            <a:r>
              <a:rPr lang="kk-KZ" sz="1100" b="1" dirty="0">
                <a:latin typeface="Times New Roman" pitchFamily="18" charset="0"/>
                <a:cs typeface="Times New Roman" pitchFamily="18" charset="0"/>
              </a:rPr>
              <a:t> 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27 </a:t>
            </a:r>
            <a:r>
              <a:rPr lang="kk-KZ" sz="1100" b="1" dirty="0">
                <a:latin typeface="Times New Roman" pitchFamily="18" charset="0"/>
                <a:cs typeface="Times New Roman" pitchFamily="18" charset="0"/>
              </a:rPr>
              <a:t>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7-12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түнде </a:t>
            </a:r>
            <a:r>
              <a:rPr lang="ru-RU" sz="1200" dirty="0">
                <a:latin typeface="Times New Roman" pitchFamily="18" charset="0"/>
                <a:ea typeface="Times New Roman KZ" pitchFamily="18" charset="0"/>
                <a:cs typeface="Times New Roman" pitchFamily="18" charset="0"/>
                <a:sym typeface="+mn-ea"/>
              </a:rPr>
              <a:t>18-20, </a:t>
            </a:r>
            <a:r>
              <a:rPr lang="ru-RU" sz="1200" dirty="0" err="1">
                <a:latin typeface="Times New Roman" pitchFamily="18" charset="0"/>
                <a:ea typeface="Times New Roman KZ" pitchFamily="18" charset="0"/>
                <a:cs typeface="Times New Roman" pitchFamily="18" charset="0"/>
                <a:sym typeface="+mn-ea"/>
              </a:rPr>
              <a:t>күндіз</a:t>
            </a:r>
            <a:r>
              <a:rPr lang="ru-RU" sz="1200" dirty="0">
                <a:latin typeface="Times New Roman" pitchFamily="18" charset="0"/>
                <a:ea typeface="Times New Roman KZ" pitchFamily="18" charset="0"/>
                <a:cs typeface="Times New Roman" pitchFamily="18" charset="0"/>
                <a:sym typeface="+mn-ea"/>
              </a:rPr>
              <a:t> </a:t>
            </a:r>
            <a:r>
              <a:rPr lang="kk-KZ" sz="1200">
                <a:latin typeface="Times New Roman" pitchFamily="18" charset="0"/>
                <a:ea typeface="Times New Roman KZ" pitchFamily="18" charset="0"/>
                <a:cs typeface="Times New Roman" pitchFamily="18" charset="0"/>
                <a:sym typeface="+mn-ea"/>
              </a:rPr>
              <a:t>9-11 градус аяз</a:t>
            </a:r>
            <a:r>
              <a:rPr lang="kk-KZ" sz="1200">
                <a:latin typeface="Times New Roman" pitchFamily="18" charset="0"/>
                <a:cs typeface="Times New Roman" pitchFamily="18" charset="0"/>
              </a:rPr>
              <a:t>.</a:t>
            </a:r>
            <a:endParaRPr lang="kk-KZ" sz="1200" dirty="0">
              <a:latin typeface="Times New Roman" pitchFamily="18" charset="0"/>
              <a:cs typeface="Times New Roman" pitchFamily="18" charset="0"/>
            </a:endParaRPr>
          </a:p>
          <a:p>
            <a:r>
              <a:rPr lang="kk-KZ" altLang="ru-RU" sz="1200" b="1" dirty="0">
                <a:latin typeface="Times New Roman" pitchFamily="18" charset="0"/>
                <a:ea typeface="Times New Roman KZ" pitchFamily="18" charset="0"/>
                <a:cs typeface="Times New Roman" pitchFamily="18" charset="0"/>
              </a:rPr>
              <a:t>                                                28</a:t>
            </a:r>
            <a:r>
              <a:rPr lang="kk-KZ" sz="1200" b="1" dirty="0">
                <a:latin typeface="Times New Roman KZ" pitchFamily="18" charset="0"/>
                <a:ea typeface="Times New Roman KZ" pitchFamily="18" charset="0"/>
              </a:rPr>
              <a:t>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27 </a:t>
            </a:r>
            <a:r>
              <a:rPr lang="kk-KZ" sz="1100" b="1" dirty="0">
                <a:latin typeface="Times New Roman" pitchFamily="18" charset="0"/>
                <a:cs typeface="Times New Roman" pitchFamily="18" charset="0"/>
              </a:rPr>
              <a:t>қараша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28</a:t>
            </a:r>
            <a:r>
              <a:rPr lang="kk-KZ" sz="1100" b="1" dirty="0">
                <a:latin typeface="Times New Roman KZ" pitchFamily="18" charset="0"/>
                <a:ea typeface="Times New Roman KZ" pitchFamily="18" charset="0"/>
              </a:rPr>
              <a:t>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 Солтүстік-шығыстан жел соғады, күші 5-10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18-20 градус </a:t>
            </a:r>
            <a:r>
              <a:rPr lang="ru-RU" sz="1200" dirty="0" err="1">
                <a:latin typeface="Times New Roman" pitchFamily="18" charset="0"/>
                <a:ea typeface="Times New Roman KZ" pitchFamily="18" charset="0"/>
                <a:cs typeface="Times New Roman" pitchFamily="18" charset="0"/>
                <a:sym typeface="+mn-ea"/>
              </a:rPr>
              <a:t>аяз</a:t>
            </a:r>
            <a:r>
              <a:rPr lang="kk-KZ" sz="1200" dirty="0">
                <a:latin typeface="Times New Roman" pitchFamily="18" charset="0"/>
                <a:ea typeface="Times New Roman KZ" pitchFamily="18" charset="0"/>
                <a:cs typeface="Times New Roman" pitchFamily="18" charset="0"/>
                <a:sym typeface="+mn-ea"/>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27</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28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13772</TotalTime>
  <Words>579</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2735</cp:revision>
  <cp:lastPrinted>2021-07-01T03:56:27Z</cp:lastPrinted>
  <dcterms:created xsi:type="dcterms:W3CDTF">2018-03-27T06:03:00Z</dcterms:created>
  <dcterms:modified xsi:type="dcterms:W3CDTF">2022-11-26T10:22:09Z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