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400F7D-2EB6-432C-A6EE-1C5B628FDFF8}" v="1" dt="2022-11-26T10:25:04.4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7400F7D-2EB6-432C-A6EE-1C5B628FDFF8}"/>
    <pc:docChg chg="custSel modSld">
      <pc:chgData name="Moldir" userId="df42278df007c026" providerId="LiveId" clId="{47400F7D-2EB6-432C-A6EE-1C5B628FDFF8}" dt="2022-11-26T10:26:09.922" v="68" actId="20577"/>
      <pc:docMkLst>
        <pc:docMk/>
      </pc:docMkLst>
      <pc:sldChg chg="modSp mod">
        <pc:chgData name="Moldir" userId="df42278df007c026" providerId="LiveId" clId="{47400F7D-2EB6-432C-A6EE-1C5B628FDFF8}" dt="2022-11-26T10:26:09.922" v="68" actId="20577"/>
        <pc:sldMkLst>
          <pc:docMk/>
          <pc:sldMk cId="0" sldId="261"/>
        </pc:sldMkLst>
        <pc:spChg chg="mod">
          <ac:chgData name="Moldir" userId="df42278df007c026" providerId="LiveId" clId="{47400F7D-2EB6-432C-A6EE-1C5B628FDFF8}" dt="2022-11-26T10:25:33.046" v="28" actId="207"/>
          <ac:spMkLst>
            <pc:docMk/>
            <pc:sldMk cId="0" sldId="261"/>
            <ac:spMk id="21" creationId="{00000000-0000-0000-0000-000000000000}"/>
          </ac:spMkLst>
        </pc:spChg>
        <pc:graphicFrameChg chg="modGraphic">
          <ac:chgData name="Moldir" userId="df42278df007c026" providerId="LiveId" clId="{47400F7D-2EB6-432C-A6EE-1C5B628FDFF8}" dt="2022-11-26T10:26:09.922" v="6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47400F7D-2EB6-432C-A6EE-1C5B628FDFF8}" dt="2022-11-26T10:25:20.407" v="26" actId="27636"/>
        <pc:sldMkLst>
          <pc:docMk/>
          <pc:sldMk cId="334028445" sldId="265"/>
        </pc:sldMkLst>
        <pc:spChg chg="add mod">
          <ac:chgData name="Moldir" userId="df42278df007c026" providerId="LiveId" clId="{47400F7D-2EB6-432C-A6EE-1C5B628FDFF8}" dt="2022-11-26T10:25:20.407" v="26" actId="27636"/>
          <ac:spMkLst>
            <pc:docMk/>
            <pc:sldMk cId="334028445" sldId="265"/>
            <ac:spMk id="2" creationId="{213F5D52-1400-7345-DFCD-F109DE1C4B49}"/>
          </ac:spMkLst>
        </pc:spChg>
        <pc:spChg chg="del topLvl">
          <ac:chgData name="Moldir" userId="df42278df007c026" providerId="LiveId" clId="{47400F7D-2EB6-432C-A6EE-1C5B628FDFF8}" dt="2022-11-26T10:25:02.308" v="17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47400F7D-2EB6-432C-A6EE-1C5B628FDFF8}" dt="2022-11-26T10:25:03.497" v="18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47400F7D-2EB6-432C-A6EE-1C5B628FDFF8}" dt="2022-11-26T10:24:20.693" v="16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47400F7D-2EB6-432C-A6EE-1C5B628FDFF8}" dt="2022-11-26T10:25:02.308" v="17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03726477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№330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57065" y="2284045"/>
            <a:ext cx="4904473" cy="6001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27 ноября, ночью 28 ноября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533098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ночью 27-29, днем 19-21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юго-восточный 5-10 м/с. Температура воздуха 23-25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30534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id="{213F5D52-1400-7345-DFCD-F109DE1C4B49}"/>
              </a:ext>
            </a:extLst>
          </p:cNvPr>
          <p:cNvSpPr txBox="1">
            <a:spLocks/>
          </p:cNvSpPr>
          <p:nvPr/>
        </p:nvSpPr>
        <p:spPr>
          <a:xfrm>
            <a:off x="199656" y="259639"/>
            <a:ext cx="4786196" cy="3170449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kk-KZ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>
              <a:buFont typeface="Arial" charset="0"/>
              <a:buNone/>
            </a:pPr>
            <a:r>
              <a:rPr lang="kk-KZ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14839</TotalTime>
  <Words>712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2504</cp:revision>
  <cp:lastPrinted>2021-07-01T03:56:27Z</cp:lastPrinted>
  <dcterms:created xsi:type="dcterms:W3CDTF">2018-03-27T06:03:00Z</dcterms:created>
  <dcterms:modified xsi:type="dcterms:W3CDTF">2022-11-26T10:26:16Z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