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BD938E-B5E8-4E1E-85D8-01F71C4AF8BF}" v="1" dt="2022-11-26T10:09:36.961"/>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B2BD938E-B5E8-4E1E-85D8-01F71C4AF8BF}"/>
    <pc:docChg chg="modSld">
      <pc:chgData name="Moldir" userId="df42278df007c026" providerId="LiveId" clId="{B2BD938E-B5E8-4E1E-85D8-01F71C4AF8BF}" dt="2022-11-26T10:09:36.961" v="0"/>
      <pc:docMkLst>
        <pc:docMk/>
      </pc:docMkLst>
      <pc:sldChg chg="modSp">
        <pc:chgData name="Moldir" userId="df42278df007c026" providerId="LiveId" clId="{B2BD938E-B5E8-4E1E-85D8-01F71C4AF8BF}" dt="2022-11-26T10:09:36.961" v="0"/>
        <pc:sldMkLst>
          <pc:docMk/>
          <pc:sldMk cId="0" sldId="261"/>
        </pc:sldMkLst>
        <pc:graphicFrameChg chg="mod">
          <ac:chgData name="Moldir" userId="df42278df007c026" providerId="LiveId" clId="{B2BD938E-B5E8-4E1E-85D8-01F71C4AF8BF}" dt="2022-11-26T10:09:36.961" v="0"/>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a:t>
                      </a:r>
                      <a:r>
                        <a:rPr lang="kk-KZ" altLang="x-none" sz="1600" b="1" i="1" dirty="0">
                          <a:solidFill>
                            <a:srgbClr val="002060"/>
                          </a:solidFill>
                          <a:latin typeface="Times New Roman" panose="02020603050405020304" pitchFamily="18" charset="0"/>
                          <a:cs typeface="Times New Roman" panose="02020603050405020304" pitchFamily="18" charset="0"/>
                        </a:rPr>
                        <a:t>30</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108331652"/>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699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26 </a:t>
            </a:r>
            <a:r>
              <a:rPr lang="ru-RU" altLang="ru-RU" sz="1200" b="1" dirty="0" err="1">
                <a:latin typeface="Times New Roman" panose="02020603050405020304" pitchFamily="18" charset="0"/>
                <a:cs typeface="Times New Roman" panose="02020603050405020304" pitchFamily="18" charset="0"/>
              </a:rPr>
              <a:t>қарашаға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1938992"/>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27 қарашаға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26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27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солтүстік-шығыстан, шығыстан 15-20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6-8,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1-3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28 қарашаға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27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28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солтүстік-шығыстан, шығыстан 15-20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6-8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27 қараша</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28 </a:t>
            </a:r>
            <a:r>
              <a:rPr lang="ru-RU" sz="1200" dirty="0" err="1">
                <a:solidFill>
                  <a:schemeClr val="tx1"/>
                </a:solidFill>
                <a:latin typeface="Times New Roman" pitchFamily="18" charset="0"/>
                <a:cs typeface="Times New Roman" pitchFamily="18" charset="0"/>
              </a:rPr>
              <a:t>қарашаға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Маратов М.</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26.1</a:t>
            </a:r>
            <a:r>
              <a:rPr lang="ru-RU" sz="1200" dirty="0">
                <a:latin typeface="Times New Roman" panose="02020603050405020304" pitchFamily="18" charset="0"/>
                <a:ea typeface="Times New Roman" panose="02020603050405020304" pitchFamily="18" charset="0"/>
              </a:rPr>
              <a:t>1.2022 ж. </a:t>
            </a:r>
            <a:r>
              <a:rPr lang="kk-KZ" sz="1200" dirty="0">
                <a:latin typeface="Times New Roman" panose="02020603050405020304" pitchFamily="18" charset="0"/>
                <a:ea typeface="Times New Roman" panose="02020603050405020304" pitchFamily="18" charset="0"/>
              </a:rPr>
              <a:t>12:15 </a:t>
            </a:r>
            <a:r>
              <a:rPr lang="ru-RU" sz="1200" dirty="0">
                <a:latin typeface="Times New Roman" panose="02020603050405020304" pitchFamily="18" charset="0"/>
                <a:ea typeface="Times New Roman" panose="02020603050405020304" pitchFamily="18" charset="0"/>
              </a:rPr>
              <a:t>(</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14301</TotalTime>
  <Words>617</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2531</cp:revision>
  <cp:lastPrinted>2021-07-01T07:38:07Z</cp:lastPrinted>
  <dcterms:created xsi:type="dcterms:W3CDTF">2018-03-27T06:03:00Z</dcterms:created>
  <dcterms:modified xsi:type="dcterms:W3CDTF">2022-11-26T10:09:40Z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