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F45596-E64B-43B5-A110-0C4611847EAD}" v="1" dt="2022-11-26T10:23:47.9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94F45596-E64B-43B5-A110-0C4611847EAD}"/>
    <pc:docChg chg="undo custSel modSld">
      <pc:chgData name="Moldir" userId="df42278df007c026" providerId="LiveId" clId="{94F45596-E64B-43B5-A110-0C4611847EAD}" dt="2022-11-26T10:23:47.925" v="28"/>
      <pc:docMkLst>
        <pc:docMk/>
      </pc:docMkLst>
      <pc:sldChg chg="modSp mod">
        <pc:chgData name="Moldir" userId="df42278df007c026" providerId="LiveId" clId="{94F45596-E64B-43B5-A110-0C4611847EAD}" dt="2022-11-26T10:23:47.925" v="28"/>
        <pc:sldMkLst>
          <pc:docMk/>
          <pc:sldMk cId="0" sldId="261"/>
        </pc:sldMkLst>
        <pc:graphicFrameChg chg="mod modGraphic">
          <ac:chgData name="Moldir" userId="df42278df007c026" providerId="LiveId" clId="{94F45596-E64B-43B5-A110-0C4611847EAD}" dt="2022-11-26T10:23:47.925" v="28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" userId="df42278df007c026" providerId="LiveId" clId="{94F45596-E64B-43B5-A110-0C4611847EAD}" dt="2022-11-26T10:22:44.170" v="26"/>
        <pc:sldMkLst>
          <pc:docMk/>
          <pc:sldMk cId="334028445" sldId="265"/>
        </pc:sldMkLst>
        <pc:spChg chg="mod">
          <ac:chgData name="Moldir" userId="df42278df007c026" providerId="LiveId" clId="{94F45596-E64B-43B5-A110-0C4611847EAD}" dt="2022-11-26T10:22:44.170" v="26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62445808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№330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26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 ноября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 ноября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3252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21 ч. 27 но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Без осадков. Ночью и утром туман. Ветер северо-восточный 9-14, ночью порывы 15-20 м/с. Температура воздуха ночью 5-7, днем 1-3 мороза.</a:t>
            </a:r>
            <a:r>
              <a:rPr lang="ru-RU" sz="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27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28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Без осадков. Временами туман. Ветер 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SimSun"/>
              </a:rPr>
              <a:t>северо-восточный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9-14, порывы 15-20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10-12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20031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9667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48292" y="4190135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05937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14428</TotalTime>
  <Words>633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2826</cp:revision>
  <cp:lastPrinted>2022-11-25T06:30:54Z</cp:lastPrinted>
  <dcterms:created xsi:type="dcterms:W3CDTF">2018-03-27T06:03:00Z</dcterms:created>
  <dcterms:modified xsi:type="dcterms:W3CDTF">2022-11-26T10:23:49Z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