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50" d="100"/>
          <a:sy n="50" d="100"/>
        </p:scale>
        <p:origin x="374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D0DC25DC-DB21-4C2E-B02B-121D1B998F62}"/>
    <pc:docChg chg="undo custSel modSld">
      <pc:chgData name="Moldir" userId="df42278df007c026" providerId="LiveId" clId="{D0DC25DC-DB21-4C2E-B02B-121D1B998F62}" dt="2022-11-26T10:00:27.868" v="54" actId="20577"/>
      <pc:docMkLst>
        <pc:docMk/>
      </pc:docMkLst>
      <pc:sldChg chg="modSp mod">
        <pc:chgData name="Moldir" userId="df42278df007c026" providerId="LiveId" clId="{D0DC25DC-DB21-4C2E-B02B-121D1B998F62}" dt="2022-11-26T10:00:11.078" v="32" actId="20577"/>
        <pc:sldMkLst>
          <pc:docMk/>
          <pc:sldMk cId="0" sldId="261"/>
        </pc:sldMkLst>
        <pc:graphicFrameChg chg="modGraphic">
          <ac:chgData name="Moldir" userId="df42278df007c026" providerId="LiveId" clId="{D0DC25DC-DB21-4C2E-B02B-121D1B998F62}" dt="2022-11-26T10:00:11.078" v="32" actId="20577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modSp mod">
        <pc:chgData name="Moldir" userId="df42278df007c026" providerId="LiveId" clId="{D0DC25DC-DB21-4C2E-B02B-121D1B998F62}" dt="2022-11-26T10:00:27.868" v="54" actId="20577"/>
        <pc:sldMkLst>
          <pc:docMk/>
          <pc:sldMk cId="334028445" sldId="265"/>
        </pc:sldMkLst>
        <pc:spChg chg="mod">
          <ac:chgData name="Moldir" userId="df42278df007c026" providerId="LiveId" clId="{D0DC25DC-DB21-4C2E-B02B-121D1B998F62}" dt="2022-11-26T10:00:27.868" v="54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874706828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600" b="1" i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№330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27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7-12 м/с. Температура воздуха ночью 14-16, днем 7-9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09 ч. 28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восточный, юго-восточный 9-14 м/с. Температура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воздуха 13-15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27 ноября, ночью 28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ноября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469913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466" y="4475821"/>
            <a:ext cx="4294190" cy="1712097"/>
            <a:chOff x="531522" y="4020530"/>
            <a:chExt cx="4294190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1720" y="4280161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14792</TotalTime>
  <Words>626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2507</cp:revision>
  <cp:lastPrinted>2021-07-01T03:56:27Z</cp:lastPrinted>
  <dcterms:created xsi:type="dcterms:W3CDTF">2018-03-27T06:03:00Z</dcterms:created>
  <dcterms:modified xsi:type="dcterms:W3CDTF">2022-11-26T10:00:28Z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