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A8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3C2A10-C6B0-4067-9A97-8AF0249DE95F}" v="1" dt="2022-11-26T10:32:25.534"/>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243C2A10-C6B0-4067-9A97-8AF0249DE95F}"/>
    <pc:docChg chg="modSld">
      <pc:chgData name="Moldir" userId="df42278df007c026" providerId="LiveId" clId="{243C2A10-C6B0-4067-9A97-8AF0249DE95F}" dt="2022-11-26T10:32:25.533" v="4"/>
      <pc:docMkLst>
        <pc:docMk/>
      </pc:docMkLst>
      <pc:sldChg chg="modSp mod">
        <pc:chgData name="Moldir" userId="df42278df007c026" providerId="LiveId" clId="{243C2A10-C6B0-4067-9A97-8AF0249DE95F}" dt="2022-11-26T10:32:25.533" v="4"/>
        <pc:sldMkLst>
          <pc:docMk/>
          <pc:sldMk cId="0" sldId="261"/>
        </pc:sldMkLst>
        <pc:spChg chg="mod">
          <ac:chgData name="Moldir" userId="df42278df007c026" providerId="LiveId" clId="{243C2A10-C6B0-4067-9A97-8AF0249DE95F}" dt="2022-11-26T10:31:38.547" v="2" actId="20577"/>
          <ac:spMkLst>
            <pc:docMk/>
            <pc:sldMk cId="0" sldId="261"/>
            <ac:spMk id="14" creationId="{00000000-0000-0000-0000-000000000000}"/>
          </ac:spMkLst>
        </pc:spChg>
        <pc:graphicFrameChg chg="mod modGraphic">
          <ac:chgData name="Moldir" userId="df42278df007c026" providerId="LiveId" clId="{243C2A10-C6B0-4067-9A97-8AF0249DE95F}" dt="2022-11-26T10:32:25.533" v="4"/>
          <ac:graphicFrameMkLst>
            <pc:docMk/>
            <pc:sldMk cId="0" sldId="261"/>
            <ac:graphicFrameMk id="15" creationId="{94CC0974-E1E4-47F3-9A8B-49A879A3B96B}"/>
          </ac:graphicFrameMkLst>
        </pc:graphicFrameChg>
      </pc:sldChg>
      <pc:sldChg chg="modSp mod">
        <pc:chgData name="Moldir" userId="df42278df007c026" providerId="LiveId" clId="{243C2A10-C6B0-4067-9A97-8AF0249DE95F}" dt="2022-11-26T10:31:34.702" v="0"/>
        <pc:sldMkLst>
          <pc:docMk/>
          <pc:sldMk cId="334028445" sldId="265"/>
        </pc:sldMkLst>
        <pc:spChg chg="mod">
          <ac:chgData name="Moldir" userId="df42278df007c026" providerId="LiveId" clId="{243C2A10-C6B0-4067-9A97-8AF0249DE95F}" dt="2022-11-26T10:31:34.702"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№330</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26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8123" y="3660238"/>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26 </a:t>
            </a:r>
            <a:r>
              <a:rPr lang="kk-KZ" altLang="ru-RU" sz="1200" b="1" dirty="0">
                <a:latin typeface="Times New Roman" panose="02020603050405020304" pitchFamily="18" charset="0"/>
                <a:cs typeface="Times New Roman" panose="02020603050405020304" pitchFamily="18" charset="0"/>
              </a:rPr>
              <a:t>қарашаға </a:t>
            </a:r>
            <a:r>
              <a:rPr lang="ru-RU" altLang="ru-RU" sz="1200" b="1" dirty="0">
                <a:latin typeface="Times New Roman" panose="02020603050405020304" pitchFamily="18" charset="0"/>
                <a:cs typeface="Times New Roman" panose="02020603050405020304" pitchFamily="18" charset="0"/>
              </a:rPr>
              <a:t>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254868716"/>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1602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33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841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0,2</a:t>
                      </a:r>
                      <a:endParaRPr lang="en-US"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7033" y="115888"/>
            <a:ext cx="4762314" cy="2200602"/>
          </a:xfrm>
          <a:prstGeom prst="rect">
            <a:avLst/>
          </a:prstGeom>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27 </a:t>
            </a:r>
            <a:r>
              <a:rPr lang="kk-KZ" altLang="ru-RU" sz="1200" b="1" dirty="0">
                <a:latin typeface="Times New Roman" panose="02020603050405020304" pitchFamily="18" charset="0"/>
                <a:cs typeface="Times New Roman" panose="02020603050405020304" pitchFamily="18" charset="0"/>
              </a:rPr>
              <a:t>қарашаға </a:t>
            </a: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26 қарашадан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27 қарашаға 2022 ж. </a:t>
            </a:r>
            <a:r>
              <a:rPr lang="ru-RU" sz="1200" b="1" dirty="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pPr algn="just"/>
            <a:r>
              <a:rPr lang="kk-KZ" sz="1100" dirty="0">
                <a:latin typeface="Times New Roman" pitchFamily="18" charset="0"/>
                <a:cs typeface="Times New Roman" pitchFamily="18" charset="0"/>
              </a:rPr>
              <a:t>Көшпелі бұлтты, жауын-шашынсыз болады</a:t>
            </a:r>
            <a:r>
              <a:rPr lang="uz-Cyrl-UZ" sz="1100" dirty="0">
                <a:latin typeface="Times New Roman" pitchFamily="18" charset="0"/>
                <a:cs typeface="Times New Roman" pitchFamily="18" charset="0"/>
              </a:rPr>
              <a:t>. Шығыстан, оңтүстік-шығыстан </a:t>
            </a:r>
            <a:r>
              <a:rPr lang="kk-KZ" sz="1100" dirty="0">
                <a:latin typeface="Times New Roman" pitchFamily="18" charset="0"/>
                <a:cs typeface="Times New Roman" pitchFamily="18" charset="0"/>
              </a:rPr>
              <a:t>жел соғады, күші 8-13, екпіні 15-20, күндіз кей уақытта 25 м/с. Ауа температурасы түнде 1 аяз-1 градус жылы, күндіз 8-10 градус жылы болады.</a:t>
            </a:r>
            <a:endParaRPr lang="ru-RU" sz="1100" dirty="0">
              <a:latin typeface="Times New Roman" pitchFamily="18" charset="0"/>
              <a:cs typeface="Times New Roman" pitchFamily="18" charset="0"/>
            </a:endParaRPr>
          </a:p>
          <a:p>
            <a:pPr indent="182563" algn="just"/>
            <a:r>
              <a:rPr lang="kk-KZ" altLang="ru-RU" sz="1200" b="1" dirty="0">
                <a:latin typeface="Times New Roman" pitchFamily="18" charset="0"/>
                <a:cs typeface="Times New Roman" pitchFamily="18" charset="0"/>
              </a:rPr>
              <a:t>                                          28 қарашаға </a:t>
            </a:r>
          </a:p>
          <a:p>
            <a:pPr indent="182563" algn="ctr"/>
            <a:r>
              <a:rPr lang="kk-KZ" altLang="ru-RU" sz="1200" b="1" dirty="0">
                <a:latin typeface="Times New Roman" pitchFamily="18" charset="0"/>
                <a:cs typeface="Times New Roman" pitchFamily="18" charset="0"/>
              </a:rPr>
              <a:t>2022 ж. 21 сағ. 27 қарашадан 09 сағ. 28 қарашаға дейін</a:t>
            </a:r>
            <a:endParaRPr lang="en-US" altLang="ru-RU" sz="1200" b="1" dirty="0">
              <a:latin typeface="Times New Roman" pitchFamily="18" charset="0"/>
              <a:cs typeface="Times New Roman" pitchFamily="18" charset="0"/>
            </a:endParaRPr>
          </a:p>
          <a:p>
            <a:pPr lvl="0" indent="182563" algn="just"/>
            <a:r>
              <a:rPr lang="kk-KZ" sz="1100" dirty="0">
                <a:latin typeface="Times New Roman" pitchFamily="18" charset="0"/>
                <a:cs typeface="Times New Roman" pitchFamily="18" charset="0"/>
              </a:rPr>
              <a:t> Көшпелі бұлтты, жауын-шашынсыз болады</a:t>
            </a:r>
            <a:r>
              <a:rPr lang="uz-Cyrl-UZ" sz="1100" dirty="0">
                <a:latin typeface="Times New Roman" pitchFamily="18" charset="0"/>
                <a:cs typeface="Times New Roman" pitchFamily="18" charset="0"/>
              </a:rPr>
              <a:t>. Шығыстан, оңтүстік-шығыстан </a:t>
            </a:r>
            <a:r>
              <a:rPr lang="kk-KZ" sz="1100" dirty="0">
                <a:latin typeface="Times New Roman" pitchFamily="18" charset="0"/>
                <a:cs typeface="Times New Roman" pitchFamily="18" charset="0"/>
              </a:rPr>
              <a:t>жел соғады, күші 8-13, екпіні 15-20, кей уақытта 25 м/с. Ауа температурасы 0-2 градус жылы болады.</a:t>
            </a:r>
            <a:endParaRPr lang="ru-RU" sz="1100" dirty="0">
              <a:latin typeface="Times New Roman" pitchFamily="18" charset="0"/>
              <a:cs typeface="Times New Roman" pitchFamily="18" charset="0"/>
            </a:endParaRPr>
          </a:p>
        </p:txBody>
      </p:sp>
      <p:sp>
        <p:nvSpPr>
          <p:cNvPr id="22" name="TextBox 13"/>
          <p:cNvSpPr txBox="1"/>
          <p:nvPr/>
        </p:nvSpPr>
        <p:spPr>
          <a:xfrm>
            <a:off x="4977032" y="23446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27 </a:t>
            </a:r>
            <a:r>
              <a:rPr lang="ru-RU" sz="1200" dirty="0" err="1">
                <a:solidFill>
                  <a:schemeClr val="tx1"/>
                </a:solidFill>
                <a:latin typeface="Times New Roman" panose="02020603050405020304" pitchFamily="18" charset="0"/>
                <a:cs typeface="Times New Roman" panose="02020603050405020304" pitchFamily="18" charset="0"/>
              </a:rPr>
              <a:t>қарашада</a:t>
            </a:r>
            <a:r>
              <a:rPr lang="ru-RU" sz="1200" dirty="0">
                <a:solidFill>
                  <a:schemeClr val="tx1"/>
                </a:solidFill>
                <a:latin typeface="Times New Roman" panose="02020603050405020304" pitchFamily="18" charset="0"/>
                <a:cs typeface="Times New Roman" panose="02020603050405020304" pitchFamily="18" charset="0"/>
              </a:rPr>
              <a:t>, 28 </a:t>
            </a:r>
            <a:r>
              <a:rPr lang="ru-RU" sz="1200" dirty="0" err="1">
                <a:solidFill>
                  <a:schemeClr val="tx1"/>
                </a:solidFill>
                <a:latin typeface="Times New Roman" panose="02020603050405020304" pitchFamily="18" charset="0"/>
                <a:cs typeface="Times New Roman" panose="02020603050405020304" pitchFamily="18" charset="0"/>
              </a:rPr>
              <a:t>қарашаға 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4944072" y="3360279"/>
            <a:ext cx="464347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128588" y="246083"/>
            <a:ext cx="4824412"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23</a:t>
            </a:r>
          </a:p>
          <a:p>
            <a:pPr algn="just"/>
            <a:r>
              <a:rPr lang="ru-RU" altLang="ru-RU" sz="1200" dirty="0">
                <a:solidFill>
                  <a:srgbClr val="000000"/>
                </a:solidFill>
                <a:latin typeface="Times New Roman" panose="02020603050405020304" pitchFamily="18" charset="0"/>
                <a:cs typeface="Times New Roman" panose="02020603050405020304" pitchFamily="18" charset="0"/>
              </a:rPr>
              <a:t>№ 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алаңы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p>
          <a:p>
            <a:pPr algn="just"/>
            <a:r>
              <a:rPr lang="ru-RU" altLang="ru-RU" sz="1200" dirty="0">
                <a:solidFill>
                  <a:srgbClr val="000000"/>
                </a:solidFill>
                <a:latin typeface="Times New Roman" panose="02020603050405020304" pitchFamily="18" charset="0"/>
                <a:cs typeface="Times New Roman" panose="02020603050405020304" pitchFamily="18" charset="0"/>
              </a:rPr>
              <a:t>№ 5-ш / қ Самал-3</a:t>
            </a:r>
          </a:p>
          <a:p>
            <a:pPr algn="just"/>
            <a:r>
              <a:rPr lang="ru-RU" altLang="ru-RU" sz="1200" dirty="0">
                <a:solidFill>
                  <a:srgbClr val="000000"/>
                </a:solidFill>
                <a:latin typeface="Times New Roman" panose="02020603050405020304" pitchFamily="18" charset="0"/>
                <a:cs typeface="Times New Roman" panose="02020603050405020304" pitchFamily="18" charset="0"/>
              </a:rPr>
              <a:t>№ 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776657"/>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 name="Прямоугольник 1"/>
          <p:cNvSpPr/>
          <p:nvPr/>
        </p:nvSpPr>
        <p:spPr>
          <a:xfrm>
            <a:off x="416496" y="741538"/>
            <a:ext cx="1751057" cy="369332"/>
          </a:xfrm>
          <a:prstGeom prst="rect">
            <a:avLst/>
          </a:prstGeom>
        </p:spPr>
        <p:txBody>
          <a:bodyPr wrap="none">
            <a:spAutoFit/>
          </a:bodyPr>
          <a:lstStyle/>
          <a:p>
            <a:r>
              <a:rPr lang="kk-KZ" dirty="0">
                <a:latin typeface="Times New Roman" panose="02020603050405020304" pitchFamily="18" charset="0"/>
                <a:cs typeface="Times New Roman" panose="02020603050405020304" pitchFamily="18" charset="0"/>
              </a:rPr>
              <a:t>Ұсыныстар жоқ</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13354</TotalTime>
  <Words>641</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2597</cp:revision>
  <cp:lastPrinted>2021-07-01T03:56:27Z</cp:lastPrinted>
  <dcterms:created xsi:type="dcterms:W3CDTF">2018-03-27T06:03:00Z</dcterms:created>
  <dcterms:modified xsi:type="dcterms:W3CDTF">2022-11-26T10:32:28Z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