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F2FECE-55D5-4F16-9371-E0FBF6796C29}" v="2" dt="2022-11-26T10:04:49.9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374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0F2FECE-55D5-4F16-9371-E0FBF6796C29}"/>
    <pc:docChg chg="custSel modSld">
      <pc:chgData name="Moldir" userId="df42278df007c026" providerId="LiveId" clId="{40F2FECE-55D5-4F16-9371-E0FBF6796C29}" dt="2022-11-26T10:05:27.238" v="64" actId="20577"/>
      <pc:docMkLst>
        <pc:docMk/>
      </pc:docMkLst>
      <pc:sldChg chg="modSp mod">
        <pc:chgData name="Moldir" userId="df42278df007c026" providerId="LiveId" clId="{40F2FECE-55D5-4F16-9371-E0FBF6796C29}" dt="2022-11-26T10:05:27.238" v="64" actId="20577"/>
        <pc:sldMkLst>
          <pc:docMk/>
          <pc:sldMk cId="0" sldId="261"/>
        </pc:sldMkLst>
        <pc:spChg chg="mod">
          <ac:chgData name="Moldir" userId="df42278df007c026" providerId="LiveId" clId="{40F2FECE-55D5-4F16-9371-E0FBF6796C29}" dt="2022-11-26T10:03:07.302" v="1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" userId="df42278df007c026" providerId="LiveId" clId="{40F2FECE-55D5-4F16-9371-E0FBF6796C29}" dt="2022-11-26T10:03:17.422" v="3" actId="207"/>
          <ac:spMkLst>
            <pc:docMk/>
            <pc:sldMk cId="0" sldId="261"/>
            <ac:spMk id="21" creationId="{00000000-0000-0000-0000-000000000000}"/>
          </ac:spMkLst>
        </pc:spChg>
        <pc:graphicFrameChg chg="mod modGraphic">
          <ac:chgData name="Moldir" userId="df42278df007c026" providerId="LiveId" clId="{40F2FECE-55D5-4F16-9371-E0FBF6796C29}" dt="2022-11-26T10:05:27.238" v="64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" userId="df42278df007c026" providerId="LiveId" clId="{40F2FECE-55D5-4F16-9371-E0FBF6796C29}" dt="2022-11-26T10:04:35.173" v="24" actId="20577"/>
        <pc:sldMkLst>
          <pc:docMk/>
          <pc:sldMk cId="334028445" sldId="265"/>
        </pc:sldMkLst>
        <pc:spChg chg="add mod">
          <ac:chgData name="Moldir" userId="df42278df007c026" providerId="LiveId" clId="{40F2FECE-55D5-4F16-9371-E0FBF6796C29}" dt="2022-11-26T10:04:30.982" v="23"/>
          <ac:spMkLst>
            <pc:docMk/>
            <pc:sldMk cId="334028445" sldId="265"/>
            <ac:spMk id="2" creationId="{1A8B83C2-F735-739C-B4C3-9A9E4F122DC8}"/>
          </ac:spMkLst>
        </pc:spChg>
        <pc:spChg chg="del topLvl">
          <ac:chgData name="Moldir" userId="df42278df007c026" providerId="LiveId" clId="{40F2FECE-55D5-4F16-9371-E0FBF6796C29}" dt="2022-11-26T10:04:30.111" v="22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" userId="df42278df007c026" providerId="LiveId" clId="{40F2FECE-55D5-4F16-9371-E0FBF6796C29}" dt="2022-11-26T10:04:28.448" v="21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" userId="df42278df007c026" providerId="LiveId" clId="{40F2FECE-55D5-4F16-9371-E0FBF6796C29}" dt="2022-11-26T10:04:35.173" v="24" actId="2057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40F2FECE-55D5-4F16-9371-E0FBF6796C29}" dt="2022-11-26T10:04:28.448" v="21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53133182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330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10 ч. 27 ноября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2-7 м/с. Температура воздуха ночью 30-32, днем 20-22 мороза.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28 ноября 2022 г.</a:t>
            </a: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3-8 м/с. 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25-27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48927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340116"/>
            <a:ext cx="4301851" cy="1774256"/>
            <a:chOff x="531522" y="3952355"/>
            <a:chExt cx="4301851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6086" y="4161401"/>
              <a:ext cx="192873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1A8B83C2-F735-739C-B4C3-9A9E4F122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88" y="100013"/>
            <a:ext cx="4808537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kk-KZ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kk-KZ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14221</TotalTime>
  <Words>658</Words>
  <Application>Microsoft Office PowerPoint</Application>
  <PresentationFormat>Лист A4 (210x297 мм)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2427</cp:revision>
  <cp:lastPrinted>2021-07-01T03:56:27Z</cp:lastPrinted>
  <dcterms:created xsi:type="dcterms:W3CDTF">2018-03-27T06:03:00Z</dcterms:created>
  <dcterms:modified xsi:type="dcterms:W3CDTF">2022-11-26T10:05:36Z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