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97" autoAdjust="0"/>
    <p:restoredTop sz="94660"/>
  </p:normalViewPr>
  <p:slideViewPr>
    <p:cSldViewPr showGuides="1">
      <p:cViewPr varScale="1">
        <p:scale>
          <a:sx n="58" d="100"/>
          <a:sy n="58" d="100"/>
        </p:scale>
        <p:origin x="82" y="154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C80171BF-8E2E-4CE3-9ECB-D2CD6F965312}"/>
    <pc:docChg chg="modSld">
      <pc:chgData name="Moldir" userId="df42278df007c026" providerId="LiveId" clId="{C80171BF-8E2E-4CE3-9ECB-D2CD6F965312}" dt="2022-11-26T09:43:44.532" v="67" actId="20577"/>
      <pc:docMkLst>
        <pc:docMk/>
      </pc:docMkLst>
      <pc:sldChg chg="modSp mod">
        <pc:chgData name="Moldir" userId="df42278df007c026" providerId="LiveId" clId="{C80171BF-8E2E-4CE3-9ECB-D2CD6F965312}" dt="2022-11-26T09:43:26.949" v="47" actId="20577"/>
        <pc:sldMkLst>
          <pc:docMk/>
          <pc:sldMk cId="0" sldId="261"/>
        </pc:sldMkLst>
        <pc:spChg chg="mod">
          <ac:chgData name="Moldir" userId="df42278df007c026" providerId="LiveId" clId="{C80171BF-8E2E-4CE3-9ECB-D2CD6F965312}" dt="2022-11-26T09:42:37.668" v="3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" userId="df42278df007c026" providerId="LiveId" clId="{C80171BF-8E2E-4CE3-9ECB-D2CD6F965312}" dt="2022-11-26T09:43:26.949" v="47" actId="20577"/>
          <ac:graphicFrameMkLst>
            <pc:docMk/>
            <pc:sldMk cId="0" sldId="261"/>
            <ac:graphicFrameMk id="23" creationId="{94CC0974-E1E4-47F3-9A8B-49A879A3B96B}"/>
          </ac:graphicFrameMkLst>
        </pc:graphicFrameChg>
      </pc:sldChg>
      <pc:sldChg chg="modSp mod">
        <pc:chgData name="Moldir" userId="df42278df007c026" providerId="LiveId" clId="{C80171BF-8E2E-4CE3-9ECB-D2CD6F965312}" dt="2022-11-26T09:43:44.532" v="67" actId="20577"/>
        <pc:sldMkLst>
          <pc:docMk/>
          <pc:sldMk cId="334028445" sldId="265"/>
        </pc:sldMkLst>
        <pc:spChg chg="mod">
          <ac:chgData name="Moldir" userId="df42278df007c026" providerId="LiveId" clId="{C80171BF-8E2E-4CE3-9ECB-D2CD6F965312}" dt="2022-11-26T09:43:44.532" v="67" actId="20577"/>
          <ac:spMkLst>
            <pc:docMk/>
            <pc:sldMk cId="334028445" sldId="265"/>
            <ac:spMk id="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447600" y="-315415"/>
            <a:ext cx="10441160" cy="69492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054615107"/>
              </p:ext>
            </p:extLst>
          </p:nvPr>
        </p:nvGraphicFramePr>
        <p:xfrm>
          <a:off x="307975" y="2588895"/>
          <a:ext cx="4465638" cy="387064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№330</a:t>
                      </a:r>
                      <a:endParaRPr lang="ru-RU" altLang="x-none" sz="1400" b="1" i="1" baseline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5120" y="2270261"/>
            <a:ext cx="469830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27, ночью 28 ноября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2022 года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В целом по городу ожидается </a:t>
            </a:r>
            <a:r>
              <a:rPr lang="ru-RU" alt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пониженный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уровень загрязнения воздуха.</a:t>
            </a:r>
          </a:p>
        </p:txBody>
      </p:sp>
      <p:graphicFrame>
        <p:nvGraphicFramePr>
          <p:cNvPr id="23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832998"/>
              </p:ext>
            </p:extLst>
          </p:nvPr>
        </p:nvGraphicFramePr>
        <p:xfrm>
          <a:off x="5007188" y="4021384"/>
          <a:ext cx="4667576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058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29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8569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7689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526059696"/>
              </p:ext>
            </p:extLst>
          </p:nvPr>
        </p:nvGraphicFramePr>
        <p:xfrm>
          <a:off x="5139910" y="6527166"/>
          <a:ext cx="4730750" cy="320882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420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4485" y="3569182"/>
            <a:ext cx="478705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Актау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928769" y="215884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Актау 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27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26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27 ноября 2022 г.</a:t>
            </a:r>
            <a:r>
              <a:rPr lang="ru-RU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endParaRPr lang="ru-RU" sz="1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Переменная облачность, временами дождь. Ветер восточный 9-14, ночью порывы 15-20 м/с. Температура воздуха ночью и днем 5-7 тепла.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lvl="0" algn="just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</a:t>
            </a:r>
          </a:p>
          <a:p>
            <a:pPr lvl="0" algn="just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на 28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27 ноября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08 ч. 28 но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Ясно, без осадков.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северо-восточный 5-10 м/с. Температура воздуха ночью 4-6 </a:t>
            </a:r>
            <a:r>
              <a:rPr lang="kk-KZ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5079999" y="3075094"/>
            <a:ext cx="4630161" cy="26161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659557"/>
            <a:ext cx="4808537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Актау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микрорайон, на территории школы №3;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микрорайон на территории школы №22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12;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31, участок № 10.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3000" y="6758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53459" y="4949903"/>
            <a:ext cx="4545876" cy="1380494"/>
            <a:chOff x="524051" y="4301598"/>
            <a:chExt cx="4291013" cy="13673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874944387"/>
                </p:ext>
              </p:extLst>
            </p:nvPr>
          </p:nvGraphicFramePr>
          <p:xfrm>
            <a:off x="531522" y="4883919"/>
            <a:ext cx="3809513" cy="78506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76523" y="4301598"/>
              <a:ext cx="1790337" cy="6097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4051" y="4440668"/>
              <a:ext cx="4291013" cy="288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43537" y="6486526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"/>
          <p:cNvSpPr/>
          <p:nvPr/>
        </p:nvSpPr>
        <p:spPr>
          <a:xfrm>
            <a:off x="5051452" y="6331079"/>
            <a:ext cx="4521389" cy="24622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000" b="1" i="1" dirty="0">
                <a:solidFill>
                  <a:srgbClr val="000000"/>
                </a:solidFill>
              </a:rPr>
              <a:t>  </a:t>
            </a:r>
            <a:r>
              <a:rPr lang="en-US" altLang="ru-RU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0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37125" y="134226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58913081"/>
              </p:ext>
            </p:extLst>
          </p:nvPr>
        </p:nvGraphicFramePr>
        <p:xfrm>
          <a:off x="5017647" y="501361"/>
          <a:ext cx="4681688" cy="838010"/>
        </p:xfrm>
        <a:graphic>
          <a:graphicData uri="http://schemas.openxmlformats.org/drawingml/2006/table">
            <a:tbl>
              <a:tblPr/>
              <a:tblGrid>
                <a:gridCol w="1020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98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kk-KZ" sz="1000" dirty="0">
                          <a:latin typeface="Times New Roman" panose="02020603050405020304" pitchFamily="18" charset="0"/>
                        </a:rPr>
                        <a:t>Критерий </a:t>
                      </a:r>
                      <a:r>
                        <a:rPr sz="1000" dirty="0">
                          <a:latin typeface="Times New Roman" panose="02020603050405020304" pitchFamily="18" charset="0"/>
                        </a:rPr>
                        <a:t>Р</a:t>
                      </a:r>
                      <a:endParaRPr lang="ru-RU" altLang="en-US" sz="1000" dirty="0"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1000" b="0" i="0" u="non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1000" b="0" i="0" u="none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пониженная</a:t>
                      </a:r>
                      <a:endParaRPr lang="ru-RU" altLang="en-US" sz="1000" b="0" i="0" u="none" kern="1200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0,22 ≤ Р &lt; 0,29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повышенная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0,29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высокая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</a:t>
                      </a:r>
                      <a:r>
                        <a:rPr lang="kk-KZ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высокая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3000" y="2100875"/>
            <a:ext cx="4824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294763800"/>
              </p:ext>
            </p:extLst>
          </p:nvPr>
        </p:nvGraphicFramePr>
        <p:xfrm>
          <a:off x="5019177" y="243116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60949" y="466918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15931</TotalTime>
  <Words>634</Words>
  <Application>Microsoft Office PowerPoint</Application>
  <PresentationFormat>Лист A4 (210x297 мм)</PresentationFormat>
  <Paragraphs>103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2483</cp:revision>
  <cp:lastPrinted>2021-10-15T03:50:29Z</cp:lastPrinted>
  <dcterms:created xsi:type="dcterms:W3CDTF">2018-03-27T06:03:00Z</dcterms:created>
  <dcterms:modified xsi:type="dcterms:W3CDTF">2022-11-26T09:43:50Z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