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1606A2-3881-43B4-9653-E2611B44344F}" v="1" dt="2022-11-26T10:12:30.17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docChgLst>
    <pc:chgData name="Moldir" userId="df42278df007c026" providerId="LiveId" clId="{1E1606A2-3881-43B4-9653-E2611B44344F}"/>
    <pc:docChg chg="modSld">
      <pc:chgData name="Moldir" userId="df42278df007c026" providerId="LiveId" clId="{1E1606A2-3881-43B4-9653-E2611B44344F}" dt="2022-11-26T10:12:30.178" v="0"/>
      <pc:docMkLst>
        <pc:docMk/>
      </pc:docMkLst>
      <pc:sldChg chg="modSp">
        <pc:chgData name="Moldir" userId="df42278df007c026" providerId="LiveId" clId="{1E1606A2-3881-43B4-9653-E2611B44344F}" dt="2022-11-26T10:12:30.178" v="0"/>
        <pc:sldMkLst>
          <pc:docMk/>
          <pc:sldMk cId="0" sldId="261"/>
        </pc:sldMkLst>
        <pc:graphicFrameChg chg="mod">
          <ac:chgData name="Moldir" userId="df42278df007c026" providerId="LiveId" clId="{1E1606A2-3881-43B4-9653-E2611B44344F}" dt="2022-11-26T10:12:30.178" v="0"/>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№330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26 </a:t>
                      </a:r>
                      <a:r>
                        <a:rPr lang="kk-KZ" altLang="ru-RU" sz="1200" b="1" i="1" dirty="0">
                          <a:solidFill>
                            <a:srgbClr val="000000"/>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solidFill>
                  <a:srgbClr val="000000"/>
                </a:solidFill>
                <a:latin typeface="Times New Roman" pitchFamily="18" charset="0"/>
                <a:cs typeface="Times New Roman" pitchFamily="18" charset="0"/>
              </a:rPr>
              <a:t>26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19207207"/>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404664"/>
            <a:ext cx="4680520" cy="1785104"/>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27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26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27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Оңтүстіктен, оңтүстік-шығыстан жел соғады, түнде күші 5-10, күндіз 9-14 м/с. Ауа температурасы  түнде  26-28, күндіз  18-20 градус аяз..</a:t>
            </a:r>
            <a:endParaRPr lang="ru-RU" altLang="ru-RU" sz="1100" b="1" dirty="0">
              <a:solidFill>
                <a:srgbClr val="000000"/>
              </a:solidFill>
              <a:latin typeface="Times New Roman" pitchFamily="18" charset="0"/>
              <a:cs typeface="Times New Roman" pitchFamily="18" charset="0"/>
            </a:endParaRPr>
          </a:p>
          <a:p>
            <a:pPr indent="182563" algn="ctr"/>
            <a:r>
              <a:rPr lang="ru-RU" altLang="ru-RU" sz="1100" b="1" dirty="0">
                <a:solidFill>
                  <a:srgbClr val="000000"/>
                </a:solidFill>
                <a:latin typeface="Times New Roman" pitchFamily="18" charset="0"/>
                <a:cs typeface="Times New Roman" pitchFamily="18" charset="0"/>
              </a:rPr>
              <a:t>28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27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28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p>
          <a:p>
            <a:pPr indent="182563" algn="just"/>
            <a:r>
              <a:rPr lang="kk-KZ" sz="1100" dirty="0">
                <a:latin typeface="Times New Roman" pitchFamily="18" charset="0"/>
                <a:cs typeface="Times New Roman" pitchFamily="18" charset="0"/>
              </a:rPr>
              <a:t>Жауын-шашынсыз. Шығыстан жел соғады, </a:t>
            </a:r>
            <a:r>
              <a:rPr lang="ru-RU" sz="1100" dirty="0" err="1">
                <a:latin typeface="Times New Roman" pitchFamily="18" charset="0"/>
                <a:cs typeface="Times New Roman" pitchFamily="18" charset="0"/>
              </a:rPr>
              <a:t>күші </a:t>
            </a:r>
            <a:r>
              <a:rPr lang="ru-RU" sz="110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27-29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27 қарашада</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13137</TotalTime>
  <Words>606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2469</cp:revision>
  <cp:lastPrinted>2021-07-01T03:56:27Z</cp:lastPrinted>
  <dcterms:created xsi:type="dcterms:W3CDTF">2018-03-27T06:03:00Z</dcterms:created>
  <dcterms:modified xsi:type="dcterms:W3CDTF">2022-11-26T10:12:32Z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