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166219-6805-46D7-B80A-0FCC73C2D7DF}" v="1" dt="2022-11-26T10:00:50.179"/>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374"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24166219-6805-46D7-B80A-0FCC73C2D7DF}"/>
    <pc:docChg chg="modSld">
      <pc:chgData name="Moldir" userId="df42278df007c026" providerId="LiveId" clId="{24166219-6805-46D7-B80A-0FCC73C2D7DF}" dt="2022-11-26T10:00:50.178" v="1"/>
      <pc:docMkLst>
        <pc:docMk/>
      </pc:docMkLst>
      <pc:sldChg chg="modSp">
        <pc:chgData name="Moldir" userId="df42278df007c026" providerId="LiveId" clId="{24166219-6805-46D7-B80A-0FCC73C2D7DF}" dt="2022-11-26T10:00:50.178" v="1"/>
        <pc:sldMkLst>
          <pc:docMk/>
          <pc:sldMk cId="0" sldId="261"/>
        </pc:sldMkLst>
        <pc:graphicFrameChg chg="mod">
          <ac:chgData name="Moldir" userId="df42278df007c026" providerId="LiveId" clId="{24166219-6805-46D7-B80A-0FCC73C2D7DF}" dt="2022-11-26T10:00:50.178" v="1"/>
          <ac:graphicFrameMkLst>
            <pc:docMk/>
            <pc:sldMk cId="0" sldId="261"/>
            <ac:graphicFrameMk id="15" creationId="{94CC0974-E1E4-47F3-9A8B-49A879A3B96B}"/>
          </ac:graphicFrameMkLst>
        </pc:graphicFrameChg>
      </pc:sldChg>
      <pc:sldChg chg="modSp mod">
        <pc:chgData name="Moldir" userId="df42278df007c026" providerId="LiveId" clId="{24166219-6805-46D7-B80A-0FCC73C2D7DF}" dt="2022-11-26T10:00:37.706" v="0"/>
        <pc:sldMkLst>
          <pc:docMk/>
          <pc:sldMk cId="334028445" sldId="265"/>
        </pc:sldMkLst>
        <pc:spChg chg="mod">
          <ac:chgData name="Moldir" userId="df42278df007c026" providerId="LiveId" clId="{24166219-6805-46D7-B80A-0FCC73C2D7DF}" dt="2022-11-26T10:00:37.706"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66495358"/>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№330</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26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27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26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27</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14-16,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7-9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28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27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28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13-15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26 </a:t>
            </a:r>
            <a:r>
              <a:rPr lang="kk-KZ" altLang="ru-RU" sz="1200" b="1" dirty="0">
                <a:solidFill>
                  <a:srgbClr val="000000"/>
                </a:solidFill>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27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28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281406535"/>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998761" y="4500123"/>
            <a:ext cx="4482202" cy="1780911"/>
            <a:chOff x="340333" y="3799939"/>
            <a:chExt cx="448220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0333" y="4077010"/>
              <a:ext cx="252024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15016</TotalTime>
  <Words>594</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2566</cp:revision>
  <cp:lastPrinted>2021-07-01T07:38:07Z</cp:lastPrinted>
  <dcterms:created xsi:type="dcterms:W3CDTF">2018-03-27T06:03:00Z</dcterms:created>
  <dcterms:modified xsi:type="dcterms:W3CDTF">2022-11-26T10:00:58Z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