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490B0F-B18B-4E61-A5C1-818E92EC4613}" v="2" dt="2022-11-26T10:17:14.97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7A490B0F-B18B-4E61-A5C1-818E92EC4613}"/>
    <pc:docChg chg="custSel modSld">
      <pc:chgData name="Moldir" userId="df42278df007c026" providerId="LiveId" clId="{7A490B0F-B18B-4E61-A5C1-818E92EC4613}" dt="2022-11-26T10:17:14.979" v="8"/>
      <pc:docMkLst>
        <pc:docMk/>
      </pc:docMkLst>
      <pc:sldChg chg="modSp mod">
        <pc:chgData name="Moldir" userId="df42278df007c026" providerId="LiveId" clId="{7A490B0F-B18B-4E61-A5C1-818E92EC4613}" dt="2022-11-26T10:16:54.807" v="5"/>
        <pc:sldMkLst>
          <pc:docMk/>
          <pc:sldMk cId="0" sldId="261"/>
        </pc:sldMkLst>
        <pc:spChg chg="mod">
          <ac:chgData name="Moldir" userId="df42278df007c026" providerId="LiveId" clId="{7A490B0F-B18B-4E61-A5C1-818E92EC4613}" dt="2022-11-26T10:13:31.687" v="0"/>
          <ac:spMkLst>
            <pc:docMk/>
            <pc:sldMk cId="0" sldId="261"/>
            <ac:spMk id="22" creationId="{00000000-0000-0000-0000-000000000000}"/>
          </ac:spMkLst>
        </pc:spChg>
        <pc:spChg chg="mod">
          <ac:chgData name="Moldir" userId="df42278df007c026" providerId="LiveId" clId="{7A490B0F-B18B-4E61-A5C1-818E92EC4613}" dt="2022-11-26T10:13:54.073" v="2" actId="21"/>
          <ac:spMkLst>
            <pc:docMk/>
            <pc:sldMk cId="0" sldId="261"/>
            <ac:spMk id="23" creationId="{00000000-0000-0000-0000-000000000000}"/>
          </ac:spMkLst>
        </pc:spChg>
        <pc:graphicFrameChg chg="mod modGraphic">
          <ac:chgData name="Moldir" userId="df42278df007c026" providerId="LiveId" clId="{7A490B0F-B18B-4E61-A5C1-818E92EC4613}" dt="2022-11-26T10:16:54.807" v="5"/>
          <ac:graphicFrameMkLst>
            <pc:docMk/>
            <pc:sldMk cId="0" sldId="261"/>
            <ac:graphicFrameMk id="15" creationId="{94CC0974-E1E4-47F3-9A8B-49A879A3B96B}"/>
          </ac:graphicFrameMkLst>
        </pc:graphicFrameChg>
      </pc:sldChg>
      <pc:sldChg chg="addSp delSp modSp mod">
        <pc:chgData name="Moldir" userId="df42278df007c026" providerId="LiveId" clId="{7A490B0F-B18B-4E61-A5C1-818E92EC4613}" dt="2022-11-26T10:17:14.979" v="8"/>
        <pc:sldMkLst>
          <pc:docMk/>
          <pc:sldMk cId="334028445" sldId="265"/>
        </pc:sldMkLst>
        <pc:spChg chg="add mod">
          <ac:chgData name="Moldir" userId="df42278df007c026" providerId="LiveId" clId="{7A490B0F-B18B-4E61-A5C1-818E92EC4613}" dt="2022-11-26T10:17:14.979" v="8"/>
          <ac:spMkLst>
            <pc:docMk/>
            <pc:sldMk cId="334028445" sldId="265"/>
            <ac:spMk id="2" creationId="{3ED46730-E9F1-2450-CCFF-30D722FC408B}"/>
          </ac:spMkLst>
        </pc:spChg>
        <pc:spChg chg="del">
          <ac:chgData name="Moldir" userId="df42278df007c026" providerId="LiveId" clId="{7A490B0F-B18B-4E61-A5C1-818E92EC4613}" dt="2022-11-26T10:17:13.930" v="7" actId="478"/>
          <ac:spMkLst>
            <pc:docMk/>
            <pc:sldMk cId="334028445" sldId="265"/>
            <ac:spMk id="16" creationId="{E1A8E3C0-CFA9-44DB-A7DD-D1427BEBA2CE}"/>
          </ac:spMkLst>
        </pc:spChg>
        <pc:spChg chg="mod">
          <ac:chgData name="Moldir" userId="df42278df007c026" providerId="LiveId" clId="{7A490B0F-B18B-4E61-A5C1-818E92EC4613}" dt="2022-11-26T10:14:31.292" v="3"/>
          <ac:spMkLst>
            <pc:docMk/>
            <pc:sldMk cId="334028445" sldId="265"/>
            <ac:spMk id="19" creationId="{00000000-0000-0000-0000-000000000000}"/>
          </ac:spMkLst>
        </pc:spChg>
        <pc:spChg chg="del">
          <ac:chgData name="Moldir" userId="df42278df007c026" providerId="LiveId" clId="{7A490B0F-B18B-4E61-A5C1-818E92EC4613}" dt="2022-11-26T10:17:12.723" v="6"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30158042"/>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№330</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32281278"/>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27</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26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27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Жел солтүстік-батыстан, солтүстіктен 2-7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33-35°, күндіз 26-28°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28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27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28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33-35°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17667" y="2473877"/>
            <a:ext cx="4681537"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a:spAutoFit/>
          </a:bodyPr>
          <a:lstStyle>
            <a:defPPr>
              <a:defRPr lang="ru-RU"/>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indent="182563" algn="just"/>
            <a:r>
              <a:rPr lang="ru-RU" sz="1200" dirty="0">
                <a:solidFill>
                  <a:prstClr val="black"/>
                </a:solidFill>
                <a:latin typeface="Times New Roman" panose="02020603050405020304" pitchFamily="18" charset="0"/>
                <a:cs typeface="Times New Roman" panose="02020603050405020304" pitchFamily="18" charset="0"/>
              </a:rPr>
              <a:t>27 </a:t>
            </a:r>
            <a:r>
              <a:rPr lang="kk-KZ" sz="1200" dirty="0">
                <a:solidFill>
                  <a:prstClr val="black"/>
                </a:solidFill>
                <a:latin typeface="Times New Roman" panose="02020603050405020304" pitchFamily="18" charset="0"/>
                <a:cs typeface="Times New Roman" panose="02020603050405020304" pitchFamily="18" charset="0"/>
              </a:rPr>
              <a:t>қарашада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endParaRPr lang="ru-RU" altLang="en-US" sz="1200" dirty="0">
              <a:solidFill>
                <a:prstClr val="black"/>
              </a:solidFill>
              <a:latin typeface="Times New Roman" pitchFamily="18" charset="0"/>
              <a:cs typeface="Times New Roman" pitchFamily="18" charset="0"/>
              <a:sym typeface="+mn-ea"/>
            </a:endParaRPr>
          </a:p>
        </p:txBody>
      </p:sp>
      <p:sp>
        <p:nvSpPr>
          <p:cNvPr id="23" name="TextBox 22"/>
          <p:cNvSpPr txBox="1"/>
          <p:nvPr/>
        </p:nvSpPr>
        <p:spPr>
          <a:xfrm>
            <a:off x="5019035" y="330346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TextBox 2">
            <a:extLst>
              <a:ext uri="{FF2B5EF4-FFF2-40B4-BE49-F238E27FC236}">
                <a16:creationId xmlns:a16="http://schemas.microsoft.com/office/drawing/2014/main" id="{3ED46730-E9F1-2450-CCFF-30D722FC408B}"/>
              </a:ext>
            </a:extLst>
          </p:cNvPr>
          <p:cNvSpPr txBox="1">
            <a:spLocks noChangeArrowheads="1"/>
          </p:cNvSpPr>
          <p:nvPr/>
        </p:nvSpPr>
        <p:spPr bwMode="auto">
          <a:xfrm>
            <a:off x="122238" y="127000"/>
            <a:ext cx="48307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p>
          <a:p>
            <a:pPr algn="ctr">
              <a:spcBef>
                <a:spcPct val="0"/>
              </a:spcBef>
              <a:buFontTx/>
              <a:buNone/>
            </a:pPr>
            <a:endParaRPr lang="ru-RU" altLang="ru-RU" sz="1200" b="1" dirty="0">
              <a:solidFill>
                <a:srgbClr val="000000"/>
              </a:solidFill>
              <a:latin typeface="Times New Roman" panose="02020603050405020304" pitchFamily="18" charset="0"/>
              <a:cs typeface="Times New Roman" panose="02020603050405020304" pitchFamily="18" charset="0"/>
              <a:sym typeface="+mn-ea"/>
            </a:endParaRPr>
          </a:p>
          <a:p>
            <a:pPr algn="just">
              <a:spcBef>
                <a:spcPct val="0"/>
              </a:spcBef>
              <a:buFontTx/>
              <a:buNone/>
            </a:pPr>
            <a:r>
              <a:rPr lang="ru-RU" altLang="ru-RU" sz="1200" dirty="0">
                <a:latin typeface="Times New Roman" panose="02020603050405020304" pitchFamily="18" charset="0"/>
                <a:cs typeface="Times New Roman" panose="02020603050405020304" pitchFamily="18" charset="0"/>
              </a:rPr>
              <a:t>-</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әсіресе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автотрассалардың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немесе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басқа</a:t>
            </a:r>
            <a:r>
              <a:rPr lang="ru-RU" altLang="ru-RU" sz="1200" dirty="0">
                <a:latin typeface="Times New Roman" panose="02020603050405020304" pitchFamily="18" charset="0"/>
                <a:cs typeface="Times New Roman" panose="02020603050405020304" pitchFamily="18" charset="0"/>
              </a:rPr>
              <a:t> да </a:t>
            </a:r>
            <a:r>
              <a:rPr lang="ru-RU" altLang="ru-RU" sz="1200" dirty="0" err="1">
                <a:latin typeface="Times New Roman" panose="02020603050405020304" pitchFamily="18" charset="0"/>
                <a:cs typeface="Times New Roman" panose="02020603050405020304" pitchFamily="18" charset="0"/>
              </a:rPr>
              <a:t>ластану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көздерінің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жанында</a:t>
            </a:r>
            <a:r>
              <a:rPr lang="ru-RU" altLang="ru-RU" sz="1200" dirty="0">
                <a:latin typeface="Times New Roman" panose="02020603050405020304" pitchFamily="18" charset="0"/>
                <a:cs typeface="Times New Roman" panose="02020603050405020304" pitchFamily="18" charset="0"/>
              </a:rPr>
              <a:t> болу </a:t>
            </a:r>
            <a:r>
              <a:rPr lang="ru-RU" altLang="ru-RU" sz="1200" dirty="0" err="1">
                <a:latin typeface="Times New Roman" panose="02020603050405020304" pitchFamily="18" charset="0"/>
                <a:cs typeface="Times New Roman" panose="02020603050405020304" pitchFamily="18" charset="0"/>
              </a:rPr>
              <a:t>уақытын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қысқарту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Балалар</a:t>
            </a:r>
            <a:r>
              <a:rPr lang="ru-RU" altLang="ru-RU" sz="1200" dirty="0">
                <a:latin typeface="Times New Roman" panose="02020603050405020304" pitchFamily="18" charset="0"/>
                <a:cs typeface="Times New Roman" panose="02020603050405020304" pitchFamily="18" charset="0"/>
              </a:rPr>
              <a:t> мен </a:t>
            </a:r>
            <a:r>
              <a:rPr lang="ru-RU" altLang="ru-RU" sz="1200" dirty="0" err="1">
                <a:latin typeface="Times New Roman" panose="02020603050405020304" pitchFamily="18" charset="0"/>
                <a:cs typeface="Times New Roman" panose="02020603050405020304" pitchFamily="18" charset="0"/>
              </a:rPr>
              <a:t>жүкті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әйелдер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ұзақ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серуендеуден</a:t>
            </a:r>
            <a:r>
              <a:rPr lang="ru-RU" altLang="ru-RU" sz="1200" dirty="0">
                <a:latin typeface="Times New Roman" panose="02020603050405020304" pitchFamily="18" charset="0"/>
                <a:cs typeface="Times New Roman" panose="02020603050405020304" pitchFamily="18" charset="0"/>
              </a:rPr>
              <a:t> бас </a:t>
            </a:r>
            <a:r>
              <a:rPr lang="ru-RU" altLang="ru-RU" sz="1200" dirty="0" err="1">
                <a:latin typeface="Times New Roman" panose="02020603050405020304" pitchFamily="18" charset="0"/>
                <a:cs typeface="Times New Roman" panose="02020603050405020304" pitchFamily="18" charset="0"/>
              </a:rPr>
              <a:t>тартуы</a:t>
            </a:r>
            <a:r>
              <a:rPr lang="ru-RU" altLang="ru-RU" sz="1200" dirty="0">
                <a:latin typeface="Times New Roman" panose="02020603050405020304" pitchFamily="18" charset="0"/>
                <a:cs typeface="Times New Roman" panose="02020603050405020304" pitchFamily="18" charset="0"/>
              </a:rPr>
              <a:t> керек;</a:t>
            </a:r>
            <a:br>
              <a:rPr lang="ru-RU" altLang="ru-RU" sz="1200" dirty="0">
                <a:latin typeface="Times New Roman" panose="02020603050405020304" pitchFamily="18" charset="0"/>
                <a:cs typeface="Times New Roman" panose="02020603050405020304" pitchFamily="18" charset="0"/>
              </a:rPr>
            </a:b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өкпенің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жүрек-қан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тамырлары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аллергиялық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аурулардың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созылмалы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ауруларынан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зардап</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шегетін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адамдарда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болған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кезде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өзімен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бірге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қажетті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дәрілік</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препараттар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болуы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қажет</a:t>
            </a:r>
            <a:r>
              <a:rPr lang="ru-RU" altLang="ru-RU" sz="1200" dirty="0">
                <a:latin typeface="Times New Roman" panose="02020603050405020304" pitchFamily="18" charset="0"/>
                <a:cs typeface="Times New Roman" panose="02020603050405020304" pitchFamily="18" charset="0"/>
              </a:rPr>
              <a:t>;</a:t>
            </a:r>
            <a:br>
              <a:rPr lang="ru-RU" altLang="ru-RU" sz="1200" dirty="0">
                <a:latin typeface="Times New Roman" panose="02020603050405020304" pitchFamily="18" charset="0"/>
                <a:cs typeface="Times New Roman" panose="02020603050405020304" pitchFamily="18" charset="0"/>
              </a:rPr>
            </a:b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физикалық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белсенділікті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шектеңіз</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Жабық</a:t>
            </a:r>
            <a:r>
              <a:rPr lang="ru-RU" altLang="ru-RU" sz="1200" dirty="0">
                <a:latin typeface="Times New Roman" panose="02020603050405020304" pitchFamily="18" charset="0"/>
                <a:cs typeface="Times New Roman" panose="02020603050405020304" pitchFamily="18" charset="0"/>
              </a:rPr>
              <a:t> спорт </a:t>
            </a:r>
            <a:r>
              <a:rPr lang="ru-RU" altLang="ru-RU" sz="1200" dirty="0" err="1">
                <a:latin typeface="Times New Roman" panose="02020603050405020304" pitchFamily="18" charset="0"/>
                <a:cs typeface="Times New Roman" panose="02020603050405020304" pitchFamily="18" charset="0"/>
              </a:rPr>
              <a:t>кешендерінде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дене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шынықтыру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және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спортпен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айналысу</a:t>
            </a:r>
            <a:r>
              <a:rPr lang="ru-RU" altLang="ru-RU" sz="1200" dirty="0">
                <a:latin typeface="Times New Roman" panose="02020603050405020304" pitchFamily="18" charset="0"/>
                <a:cs typeface="Times New Roman" panose="02020603050405020304" pitchFamily="18" charset="0"/>
              </a:rPr>
              <a:t>.</a:t>
            </a:r>
            <a:endParaRPr lang="ru-RU" alt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17088</TotalTime>
  <Words>639</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2511</cp:revision>
  <cp:lastPrinted>2021-07-01T03:56:27Z</cp:lastPrinted>
  <dcterms:created xsi:type="dcterms:W3CDTF">2018-03-27T06:03:00Z</dcterms:created>
  <dcterms:modified xsi:type="dcterms:W3CDTF">2022-11-26T10:17:16Z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