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480722-5A4D-4008-B5CC-53D862FB1F67}" v="2" dt="2022-11-26T10:19:45.792"/>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86480722-5A4D-4008-B5CC-53D862FB1F67}"/>
    <pc:docChg chg="undo custSel modSld">
      <pc:chgData name="Moldir" userId="df42278df007c026" providerId="LiveId" clId="{86480722-5A4D-4008-B5CC-53D862FB1F67}" dt="2022-11-26T10:19:58.559" v="9" actId="14100"/>
      <pc:docMkLst>
        <pc:docMk/>
      </pc:docMkLst>
      <pc:sldChg chg="modSp mod">
        <pc:chgData name="Moldir" userId="df42278df007c026" providerId="LiveId" clId="{86480722-5A4D-4008-B5CC-53D862FB1F67}" dt="2022-11-26T10:19:33.420" v="2"/>
        <pc:sldMkLst>
          <pc:docMk/>
          <pc:sldMk cId="0" sldId="261"/>
        </pc:sldMkLst>
        <pc:graphicFrameChg chg="mod modGraphic">
          <ac:chgData name="Moldir" userId="df42278df007c026" providerId="LiveId" clId="{86480722-5A4D-4008-B5CC-53D862FB1F67}" dt="2022-11-26T10:19:33.420" v="2"/>
          <ac:graphicFrameMkLst>
            <pc:docMk/>
            <pc:sldMk cId="0" sldId="261"/>
            <ac:graphicFrameMk id="15" creationId="{94CC0974-E1E4-47F3-9A8B-49A879A3B96B}"/>
          </ac:graphicFrameMkLst>
        </pc:graphicFrameChg>
      </pc:sldChg>
      <pc:sldChg chg="addSp delSp modSp mod">
        <pc:chgData name="Moldir" userId="df42278df007c026" providerId="LiveId" clId="{86480722-5A4D-4008-B5CC-53D862FB1F67}" dt="2022-11-26T10:19:58.559" v="9" actId="14100"/>
        <pc:sldMkLst>
          <pc:docMk/>
          <pc:sldMk cId="334028445" sldId="265"/>
        </pc:sldMkLst>
        <pc:spChg chg="add mod">
          <ac:chgData name="Moldir" userId="df42278df007c026" providerId="LiveId" clId="{86480722-5A4D-4008-B5CC-53D862FB1F67}" dt="2022-11-26T10:19:58.559" v="9" actId="14100"/>
          <ac:spMkLst>
            <pc:docMk/>
            <pc:sldMk cId="334028445" sldId="265"/>
            <ac:spMk id="2" creationId="{C20AA5A2-04BA-B80C-A5C0-0C8A2AE40760}"/>
          </ac:spMkLst>
        </pc:spChg>
        <pc:spChg chg="del topLvl">
          <ac:chgData name="Moldir" userId="df42278df007c026" providerId="LiveId" clId="{86480722-5A4D-4008-B5CC-53D862FB1F67}" dt="2022-11-26T10:19:44.762" v="4" actId="478"/>
          <ac:spMkLst>
            <pc:docMk/>
            <pc:sldMk cId="334028445" sldId="265"/>
            <ac:spMk id="16" creationId="{E1A8E3C0-CFA9-44DB-A7DD-D1427BEBA2CE}"/>
          </ac:spMkLst>
        </pc:spChg>
        <pc:spChg chg="topLvl">
          <ac:chgData name="Moldir" userId="df42278df007c026" providerId="LiveId" clId="{86480722-5A4D-4008-B5CC-53D862FB1F67}" dt="2022-11-26T10:19:44.762" v="4" actId="478"/>
          <ac:spMkLst>
            <pc:docMk/>
            <pc:sldMk cId="334028445" sldId="265"/>
            <ac:spMk id="17" creationId="{A749C2F8-23C3-4A95-A976-9FB1B6BA7313}"/>
          </ac:spMkLst>
        </pc:spChg>
        <pc:spChg chg="mod">
          <ac:chgData name="Moldir" userId="df42278df007c026" providerId="LiveId" clId="{86480722-5A4D-4008-B5CC-53D862FB1F67}" dt="2022-11-26T10:18:32.769" v="0"/>
          <ac:spMkLst>
            <pc:docMk/>
            <pc:sldMk cId="334028445" sldId="265"/>
            <ac:spMk id="19" creationId="{00000000-0000-0000-0000-000000000000}"/>
          </ac:spMkLst>
        </pc:spChg>
        <pc:spChg chg="del">
          <ac:chgData name="Moldir" userId="df42278df007c026" providerId="LiveId" clId="{86480722-5A4D-4008-B5CC-53D862FB1F67}" dt="2022-11-26T10:19:42.275" v="3" actId="478"/>
          <ac:spMkLst>
            <pc:docMk/>
            <pc:sldMk cId="334028445" sldId="265"/>
            <ac:spMk id="24" creationId="{00000000-0000-0000-0000-000000000000}"/>
          </ac:spMkLst>
        </pc:spChg>
        <pc:spChg chg="mod">
          <ac:chgData name="Moldir" userId="df42278df007c026" providerId="LiveId" clId="{86480722-5A4D-4008-B5CC-53D862FB1F67}" dt="2022-11-26T10:19:55.235" v="8" actId="14100"/>
          <ac:spMkLst>
            <pc:docMk/>
            <pc:sldMk cId="334028445" sldId="265"/>
            <ac:spMk id="32" creationId="{00000000-0000-0000-0000-000000000000}"/>
          </ac:spMkLst>
        </pc:spChg>
        <pc:grpChg chg="del">
          <ac:chgData name="Moldir" userId="df42278df007c026" providerId="LiveId" clId="{86480722-5A4D-4008-B5CC-53D862FB1F67}" dt="2022-11-26T10:19:44.762" v="4" actId="478"/>
          <ac:grpSpMkLst>
            <pc:docMk/>
            <pc:sldMk cId="334028445" sldId="265"/>
            <ac:grpSpMk id="6" creationId="{00000000-0000-0000-0000-000000000000}"/>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478588999"/>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№330</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06210208"/>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27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26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27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Жауын-шашынсыз. </a:t>
            </a:r>
            <a:r>
              <a:rPr lang="kk-KZ" sz="1200">
                <a:solidFill>
                  <a:prstClr val="black"/>
                </a:solidFill>
                <a:latin typeface="Times New Roman" pitchFamily="18" charset="0"/>
                <a:cs typeface="Times New Roman" pitchFamily="18" charset="0"/>
              </a:rPr>
              <a:t>Жел солтүстік-шығыстан 2-7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33-35°, күндіз 25-27°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28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27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28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солтүстік-шығыстан 1-6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33-35°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17183" y="224674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27 </a:t>
            </a:r>
            <a:r>
              <a:rPr lang="kk-KZ" sz="1200" dirty="0">
                <a:solidFill>
                  <a:prstClr val="black"/>
                </a:solidFill>
                <a:latin typeface="Times New Roman" panose="02020603050405020304" pitchFamily="18" charset="0"/>
                <a:cs typeface="Times New Roman" panose="02020603050405020304" pitchFamily="18" charset="0"/>
              </a:rPr>
              <a:t>қарашада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5009244" y="3204619"/>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749C2F8-23C3-4A95-A976-9FB1B6BA7313}"/>
              </a:ext>
            </a:extLst>
          </p:cNvPr>
          <p:cNvSpPr txBox="1"/>
          <p:nvPr/>
        </p:nvSpPr>
        <p:spPr>
          <a:xfrm>
            <a:off x="254361" y="803198"/>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Прямоугольник 1">
            <a:extLst>
              <a:ext uri="{FF2B5EF4-FFF2-40B4-BE49-F238E27FC236}">
                <a16:creationId xmlns:a16="http://schemas.microsoft.com/office/drawing/2014/main" id="{C20AA5A2-04BA-B80C-A5C0-0C8A2AE40760}"/>
              </a:ext>
            </a:extLst>
          </p:cNvPr>
          <p:cNvSpPr/>
          <p:nvPr/>
        </p:nvSpPr>
        <p:spPr>
          <a:xfrm>
            <a:off x="128586" y="229341"/>
            <a:ext cx="4852067" cy="3108543"/>
          </a:xfrm>
          <a:prstGeom prst="rect">
            <a:avLst/>
          </a:prstGeom>
        </p:spPr>
        <p:txBody>
          <a:bodyPr wrap="square">
            <a:spAutoFit/>
          </a:bodyPr>
          <a:lstStyle/>
          <a:p>
            <a:pPr algn="just"/>
            <a:r>
              <a:rPr lang="ru-RU" altLang="ru-RU" sz="1400" b="1" dirty="0" err="1">
                <a:solidFill>
                  <a:srgbClr val="000000"/>
                </a:solidFill>
                <a:latin typeface="Times New Roman" panose="02020603050405020304" pitchFamily="18" charset="0"/>
                <a:cs typeface="Times New Roman" panose="02020603050405020304" pitchFamily="18" charset="0"/>
                <a:sym typeface="+mn-ea"/>
              </a:rPr>
              <a:t>ӘР</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ТҮРЛІ</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ДӘРЕЖЕЛІ</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НМУ</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ТУРАЛЫ</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ЕСКЕРТУЛЕР</a:t>
            </a:r>
            <a:br>
              <a:rPr lang="ru-RU" altLang="ru-RU" sz="1400" b="1" dirty="0">
                <a:solidFill>
                  <a:srgbClr val="000000"/>
                </a:solidFill>
                <a:latin typeface="Times New Roman" panose="02020603050405020304" pitchFamily="18" charset="0"/>
                <a:cs typeface="Times New Roman" panose="02020603050405020304" pitchFamily="18" charset="0"/>
                <a:sym typeface="+mn-ea"/>
              </a:rPr>
            </a:br>
            <a:r>
              <a:rPr lang="ru-RU" altLang="ru-RU" sz="1400" b="1" dirty="0">
                <a:solidFill>
                  <a:srgbClr val="000000"/>
                </a:solidFill>
                <a:latin typeface="Times New Roman" panose="02020603050405020304" pitchFamily="18" charset="0"/>
                <a:cs typeface="Times New Roman" panose="02020603050405020304" pitchFamily="18" charset="0"/>
                <a:sym typeface="+mn-ea"/>
              </a:rPr>
              <a:t> БЕРГЕН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КЕЗДЕ</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КЕЛЕСІ</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ШАРАЛАРДЫ</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ҰСТАНУ</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br>
              <a:rPr lang="ru-RU" altLang="ru-RU" sz="1400" b="1" dirty="0">
                <a:solidFill>
                  <a:srgbClr val="000000"/>
                </a:solidFill>
                <a:latin typeface="Times New Roman" panose="02020603050405020304" pitchFamily="18" charset="0"/>
                <a:cs typeface="Times New Roman" panose="02020603050405020304" pitchFamily="18" charset="0"/>
                <a:sym typeface="+mn-ea"/>
              </a:rPr>
            </a:br>
            <a:r>
              <a:rPr lang="ru-RU" altLang="ru-RU" sz="1400" b="1" dirty="0" err="1">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400" b="1" dirty="0"/>
            </a:br>
            <a:r>
              <a:rPr lang="ru-RU" sz="1400" dirty="0">
                <a:latin typeface="Times New Roman" panose="02020603050405020304" pitchFamily="18" charset="0"/>
                <a:cs typeface="Times New Roman" panose="02020603050405020304" pitchFamily="18" charset="0"/>
              </a:rPr>
              <a:t>-</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әсіресе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автотрассалардың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немесе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басқа</a:t>
            </a:r>
            <a:r>
              <a:rPr lang="ru-RU" sz="1400" dirty="0">
                <a:latin typeface="Times New Roman" panose="02020603050405020304" pitchFamily="18" charset="0"/>
                <a:cs typeface="Times New Roman" panose="02020603050405020304" pitchFamily="18" charset="0"/>
              </a:rPr>
              <a:t> да </a:t>
            </a:r>
            <a:r>
              <a:rPr lang="ru-RU" sz="1400" dirty="0" err="1">
                <a:latin typeface="Times New Roman" panose="02020603050405020304" pitchFamily="18" charset="0"/>
                <a:cs typeface="Times New Roman" panose="02020603050405020304" pitchFamily="18" charset="0"/>
              </a:rPr>
              <a:t>ластану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көздерінің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жанында</a:t>
            </a:r>
            <a:r>
              <a:rPr lang="ru-RU" sz="1400" dirty="0">
                <a:latin typeface="Times New Roman" panose="02020603050405020304" pitchFamily="18" charset="0"/>
                <a:cs typeface="Times New Roman" panose="02020603050405020304" pitchFamily="18" charset="0"/>
              </a:rPr>
              <a:t> болу </a:t>
            </a:r>
            <a:r>
              <a:rPr lang="ru-RU" sz="1400" dirty="0" err="1">
                <a:latin typeface="Times New Roman" panose="02020603050405020304" pitchFamily="18" charset="0"/>
                <a:cs typeface="Times New Roman" panose="02020603050405020304" pitchFamily="18" charset="0"/>
              </a:rPr>
              <a:t>уақытын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қысқарту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Балалар</a:t>
            </a:r>
            <a:r>
              <a:rPr lang="ru-RU" sz="1400" dirty="0">
                <a:latin typeface="Times New Roman" panose="02020603050405020304" pitchFamily="18" charset="0"/>
                <a:cs typeface="Times New Roman" panose="02020603050405020304" pitchFamily="18" charset="0"/>
              </a:rPr>
              <a:t> мен </a:t>
            </a:r>
            <a:r>
              <a:rPr lang="ru-RU" sz="1400" dirty="0" err="1">
                <a:latin typeface="Times New Roman" panose="02020603050405020304" pitchFamily="18" charset="0"/>
                <a:cs typeface="Times New Roman" panose="02020603050405020304" pitchFamily="18" charset="0"/>
              </a:rPr>
              <a:t>жүкті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әйелдер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ұзақ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серуендеуден</a:t>
            </a:r>
            <a:r>
              <a:rPr lang="ru-RU" sz="1400" dirty="0">
                <a:latin typeface="Times New Roman" panose="02020603050405020304" pitchFamily="18" charset="0"/>
                <a:cs typeface="Times New Roman" panose="02020603050405020304" pitchFamily="18" charset="0"/>
              </a:rPr>
              <a:t> бас </a:t>
            </a:r>
            <a:r>
              <a:rPr lang="ru-RU" sz="1400" dirty="0" err="1">
                <a:latin typeface="Times New Roman" panose="02020603050405020304" pitchFamily="18" charset="0"/>
                <a:cs typeface="Times New Roman" panose="02020603050405020304" pitchFamily="18" charset="0"/>
              </a:rPr>
              <a:t>тартуы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керек</a:t>
            </a:r>
            <a:r>
              <a:rPr lang="ru-RU" sz="1400" dirty="0">
                <a:latin typeface="Times New Roman" panose="02020603050405020304" pitchFamily="18" charset="0"/>
                <a:cs typeface="Times New Roman" panose="02020603050405020304" pitchFamily="18" charset="0"/>
              </a:rPr>
              <a:t>;</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өкпенің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жүрек-қан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тамырлары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аллергиялық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созылмалы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ауруларынан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зардап</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шегетін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адамдарда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болған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кезде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өзімен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бірге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дәрілік</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препараттар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болуы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a:t>
            </a:r>
            <a:r>
              <a:rPr lang="ru-RU" sz="1400" dirty="0">
                <a:latin typeface="Times New Roman" panose="02020603050405020304" pitchFamily="18" charset="0"/>
                <a:cs typeface="Times New Roman" panose="02020603050405020304" pitchFamily="18" charset="0"/>
              </a:rPr>
              <a:t>;</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физикалық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белсенділікті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шектеңіз</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Жабық</a:t>
            </a:r>
            <a:r>
              <a:rPr lang="ru-RU" sz="1400" dirty="0">
                <a:latin typeface="Times New Roman" panose="02020603050405020304" pitchFamily="18" charset="0"/>
                <a:cs typeface="Times New Roman" panose="02020603050405020304" pitchFamily="18" charset="0"/>
              </a:rPr>
              <a:t> спорт </a:t>
            </a:r>
            <a:r>
              <a:rPr lang="ru-RU" sz="1400" dirty="0" err="1">
                <a:latin typeface="Times New Roman" panose="02020603050405020304" pitchFamily="18" charset="0"/>
                <a:cs typeface="Times New Roman" panose="02020603050405020304" pitchFamily="18" charset="0"/>
              </a:rPr>
              <a:t>кешендерінде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дене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шынықтыру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және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спортпен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айналысу</a:t>
            </a:r>
            <a:r>
              <a:rPr lang="ru-RU" sz="1400" dirty="0">
                <a:latin typeface="Times New Roman" panose="02020603050405020304" pitchFamily="18" charset="0"/>
                <a:cs typeface="Times New Roman" panose="02020603050405020304" pitchFamily="18" charset="0"/>
              </a:rPr>
              <a:t>.</a:t>
            </a:r>
            <a:endParaRPr lang="ru-RU" sz="14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17207</TotalTime>
  <Words>650</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2564</cp:revision>
  <cp:lastPrinted>2021-07-01T03:56:27Z</cp:lastPrinted>
  <dcterms:created xsi:type="dcterms:W3CDTF">2018-03-27T06:03:00Z</dcterms:created>
  <dcterms:modified xsi:type="dcterms:W3CDTF">2022-11-26T10:20:00Z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