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FF2D954-FF73-4227-9135-28372AAF4B06}"/>
    <pc:docChg chg="undo custSel modSld">
      <pc:chgData name="Moldir" userId="df42278df007c026" providerId="LiveId" clId="{5FF2D954-FF73-4227-9135-28372AAF4B06}" dt="2022-11-26T10:23:36.374" v="37" actId="20577"/>
      <pc:docMkLst>
        <pc:docMk/>
      </pc:docMkLst>
      <pc:sldChg chg="modSp mod">
        <pc:chgData name="Moldir" userId="df42278df007c026" providerId="LiveId" clId="{5FF2D954-FF73-4227-9135-28372AAF4B06}" dt="2022-11-26T10:23:36.374" v="37" actId="20577"/>
        <pc:sldMkLst>
          <pc:docMk/>
          <pc:sldMk cId="0" sldId="261"/>
        </pc:sldMkLst>
        <pc:graphicFrameChg chg="modGraphic">
          <ac:chgData name="Moldir" userId="df42278df007c026" providerId="LiveId" clId="{5FF2D954-FF73-4227-9135-28372AAF4B06}" dt="2022-11-26T10:23:36.374" v="37" actId="20577"/>
          <ac:graphicFrameMkLst>
            <pc:docMk/>
            <pc:sldMk cId="0" sldId="261"/>
            <ac:graphicFrameMk id="16" creationId="{94CC0974-E1E4-47F3-9A8B-49A879A3B96B}"/>
          </ac:graphicFrameMkLst>
        </pc:graphicFrameChg>
      </pc:sldChg>
      <pc:sldChg chg="modSp mod">
        <pc:chgData name="Moldir" userId="df42278df007c026" providerId="LiveId" clId="{5FF2D954-FF73-4227-9135-28372AAF4B06}" dt="2022-11-26T10:22:50.495" v="0"/>
        <pc:sldMkLst>
          <pc:docMk/>
          <pc:sldMk cId="334028445" sldId="265"/>
        </pc:sldMkLst>
        <pc:spChg chg="mod">
          <ac:chgData name="Moldir" userId="df42278df007c026" providerId="LiveId" clId="{5FF2D954-FF73-4227-9135-28372AAF4B06}" dt="2022-11-26T10:22:50.49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42996480"/>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330</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26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26</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716513"/>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27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26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27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nSpc>
                <a:spcPct val="107000"/>
              </a:lnSpc>
              <a:spcAft>
                <a:spcPts val="0"/>
              </a:spcAft>
            </a:pPr>
            <a:r>
              <a:rPr lang="kk-KZ" sz="1200" dirty="0">
                <a:solidFill>
                  <a:prstClr val="black"/>
                </a:solidFill>
                <a:latin typeface="Times New Roman" pitchFamily="18" charset="0"/>
                <a:cs typeface="Times New Roman" pitchFamily="18" charset="0"/>
              </a:rPr>
              <a:t>        Жауын-шашынсыз. Түнде және </a:t>
            </a:r>
            <a:r>
              <a:rPr lang="kk-KZ" sz="1200" dirty="0">
                <a:solidFill>
                  <a:prstClr val="black"/>
                </a:solidFill>
                <a:latin typeface="Times New Roman" pitchFamily="18" charset="0"/>
                <a:ea typeface="Calibri"/>
                <a:cs typeface="Times New Roman" pitchFamily="18" charset="0"/>
              </a:rPr>
              <a:t>таңертең</a:t>
            </a:r>
            <a:r>
              <a:rPr lang="ru-RU" sz="1200" dirty="0">
                <a:solidFill>
                  <a:prstClr val="black"/>
                </a:solidFill>
                <a:latin typeface="Times New Roman" pitchFamily="18" charset="0"/>
                <a:ea typeface="Calibri"/>
                <a:cs typeface="Times New Roman" pitchFamily="18" charset="0"/>
              </a:rPr>
              <a:t> </a:t>
            </a:r>
            <a:r>
              <a:rPr lang="kk-KZ" sz="1200" dirty="0">
                <a:solidFill>
                  <a:prstClr val="black"/>
                </a:solidFill>
                <a:latin typeface="Times New Roman" pitchFamily="18" charset="0"/>
                <a:cs typeface="Times New Roman" pitchFamily="18" charset="0"/>
              </a:rPr>
              <a:t>тұман түседі.</a:t>
            </a:r>
            <a:r>
              <a:rPr lang="kk-KZ" sz="1200" dirty="0">
                <a:solidFill>
                  <a:prstClr val="black"/>
                </a:solidFill>
                <a:latin typeface="Times New Roman" pitchFamily="18" charset="0"/>
                <a:ea typeface="Times New Roman"/>
                <a:cs typeface="Times New Roman" pitchFamily="18" charset="0"/>
              </a:rPr>
              <a:t> </a:t>
            </a:r>
            <a:r>
              <a:rPr lang="kk-KZ" sz="1200" dirty="0">
                <a:latin typeface="Times New Roman"/>
                <a:ea typeface="Times New Roman"/>
              </a:rPr>
              <a:t>Солтүстік-шығыстан жел соғады, </a:t>
            </a:r>
            <a:r>
              <a:rPr lang="kk-KZ" sz="1200" dirty="0">
                <a:solidFill>
                  <a:prstClr val="black"/>
                </a:solidFill>
                <a:latin typeface="Times New Roman" pitchFamily="18" charset="0"/>
                <a:ea typeface="Calibri"/>
                <a:cs typeface="Times New Roman" pitchFamily="18" charset="0"/>
              </a:rPr>
              <a:t> күші </a:t>
            </a:r>
            <a:r>
              <a:rPr lang="kk-KZ" sz="1200" dirty="0">
                <a:solidFill>
                  <a:prstClr val="black"/>
                </a:solidFill>
                <a:latin typeface="Times New Roman" pitchFamily="18" charset="0"/>
                <a:cs typeface="Times New Roman" pitchFamily="18" charset="0"/>
              </a:rPr>
              <a:t>9-14, </a:t>
            </a:r>
            <a:r>
              <a:rPr lang="kk-KZ" sz="1200" dirty="0">
                <a:latin typeface="Times New Roman"/>
              </a:rPr>
              <a:t>түнде</a:t>
            </a:r>
            <a:r>
              <a:rPr lang="kk-KZ" sz="1200" dirty="0">
                <a:latin typeface="Times New Roman"/>
                <a:ea typeface="Times New Roman"/>
              </a:rPr>
              <a:t> екпіні</a:t>
            </a:r>
            <a:r>
              <a:rPr lang="kk-KZ" sz="1200" dirty="0">
                <a:solidFill>
                  <a:prstClr val="black"/>
                </a:solidFill>
                <a:latin typeface="Times New Roman" pitchFamily="18" charset="0"/>
                <a:cs typeface="Times New Roman" pitchFamily="18" charset="0"/>
              </a:rPr>
              <a:t> 15-20 м/с. </a:t>
            </a:r>
            <a:r>
              <a:rPr lang="kk-KZ" sz="1200" dirty="0">
                <a:latin typeface="Times New Roman" pitchFamily="18" charset="0"/>
                <a:cs typeface="Times New Roman" pitchFamily="18" charset="0"/>
              </a:rPr>
              <a:t>Ауа температурасы түнде 5-7, күндіз 1-3 градус суық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28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27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28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cs typeface="Times New Roman" pitchFamily="18" charset="0"/>
              </a:rPr>
              <a:t>   Жауын-шашынсыз. Кей уақытта тұман түседі.</a:t>
            </a:r>
            <a:r>
              <a:rPr lang="kk-KZ" sz="1200" dirty="0">
                <a:solidFill>
                  <a:prstClr val="black"/>
                </a:solidFill>
                <a:latin typeface="Times New Roman" pitchFamily="18" charset="0"/>
                <a:ea typeface="Times New Roman"/>
                <a:cs typeface="Times New Roman" pitchFamily="18" charset="0"/>
              </a:rPr>
              <a:t> Солтүстік-шығыстан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екпіні 15-20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a:t>
            </a:r>
            <a:r>
              <a:rPr lang="kk-KZ" sz="1200">
                <a:latin typeface="Times New Roman" pitchFamily="18" charset="0"/>
                <a:cs typeface="Times New Roman" pitchFamily="18" charset="0"/>
              </a:rPr>
              <a:t>түнде 10-12 </a:t>
            </a:r>
            <a:r>
              <a:rPr lang="kk-KZ" sz="1200" dirty="0">
                <a:latin typeface="Times New Roman" pitchFamily="18" charset="0"/>
                <a:cs typeface="Times New Roman" pitchFamily="18" charset="0"/>
              </a:rPr>
              <a:t>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27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27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89664557"/>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14362</TotalTime>
  <Words>613</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2805</cp:revision>
  <cp:lastPrinted>2022-11-25T06:35:59Z</cp:lastPrinted>
  <dcterms:created xsi:type="dcterms:W3CDTF">2018-03-27T06:03:00Z</dcterms:created>
  <dcterms:modified xsi:type="dcterms:W3CDTF">2022-11-26T10:23:43Z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