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FA84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50" d="100"/>
          <a:sy n="50" d="100"/>
        </p:scale>
        <p:origin x="490" y="48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610D4DC8-B07C-46C2-A368-FC37A6DD87C2}"/>
    <pc:docChg chg="undo custSel modSld">
      <pc:chgData name="Moldir" userId="df42278df007c026" providerId="LiveId" clId="{610D4DC8-B07C-46C2-A368-FC37A6DD87C2}" dt="2022-11-26T10:32:14.796" v="57" actId="20577"/>
      <pc:docMkLst>
        <pc:docMk/>
      </pc:docMkLst>
      <pc:sldChg chg="modSp mod">
        <pc:chgData name="Moldir" userId="df42278df007c026" providerId="LiveId" clId="{610D4DC8-B07C-46C2-A368-FC37A6DD87C2}" dt="2022-11-26T10:32:14.796" v="57" actId="20577"/>
        <pc:sldMkLst>
          <pc:docMk/>
          <pc:sldMk cId="0" sldId="261"/>
        </pc:sldMkLst>
        <pc:spChg chg="mod">
          <ac:chgData name="Moldir" userId="df42278df007c026" providerId="LiveId" clId="{610D4DC8-B07C-46C2-A368-FC37A6DD87C2}" dt="2022-11-26T10:31:05.884" v="1" actId="20577"/>
          <ac:spMkLst>
            <pc:docMk/>
            <pc:sldMk cId="0" sldId="261"/>
            <ac:spMk id="14" creationId="{00000000-0000-0000-0000-000000000000}"/>
          </ac:spMkLst>
        </pc:spChg>
        <pc:graphicFrameChg chg="modGraphic">
          <ac:chgData name="Moldir" userId="df42278df007c026" providerId="LiveId" clId="{610D4DC8-B07C-46C2-A368-FC37A6DD87C2}" dt="2022-11-26T10:32:14.796" v="57" actId="20577"/>
          <ac:graphicFrameMkLst>
            <pc:docMk/>
            <pc:sldMk cId="0" sldId="261"/>
            <ac:graphicFrameMk id="15" creationId="{00000000-0000-0000-0000-000000000000}"/>
          </ac:graphicFrameMkLst>
        </pc:graphicFrameChg>
      </pc:sldChg>
      <pc:sldChg chg="modSp mod">
        <pc:chgData name="Moldir" userId="df42278df007c026" providerId="LiveId" clId="{610D4DC8-B07C-46C2-A368-FC37A6DD87C2}" dt="2022-11-26T10:31:23.986" v="20" actId="20577"/>
        <pc:sldMkLst>
          <pc:docMk/>
          <pc:sldMk cId="334028445" sldId="265"/>
        </pc:sldMkLst>
        <pc:spChg chg="mod">
          <ac:chgData name="Moldir" userId="df42278df007c026" providerId="LiveId" clId="{610D4DC8-B07C-46C2-A368-FC37A6DD87C2}" dt="2022-11-26T10:31:23.986" v="20" actId="20577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sz="1200" b="1" i="1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г. Шымкент</a:t>
                      </a: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1747395367"/>
              </p:ext>
            </p:extLst>
          </p:nvPr>
        </p:nvGraphicFramePr>
        <p:xfrm>
          <a:off x="307975" y="258889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№330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sz="1400" b="1" i="1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г. Шымкент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 ноября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2999" y="3594160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Шымкент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26 ноября 2022 года</a:t>
            </a:r>
          </a:p>
        </p:txBody>
      </p:sp>
      <p:graphicFrame>
        <p:nvGraphicFramePr>
          <p:cNvPr id="15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6174346"/>
              </p:ext>
            </p:extLst>
          </p:nvPr>
        </p:nvGraphicFramePr>
        <p:xfrm>
          <a:off x="5045567" y="4035427"/>
          <a:ext cx="4663378" cy="2499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3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262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318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96185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683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841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53001" y="142852"/>
            <a:ext cx="4786345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80975" algn="ctr"/>
            <a:r>
              <a:rPr lang="ru-RU" altLang="ru-RU" sz="1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Шымкент</a:t>
            </a:r>
          </a:p>
          <a:p>
            <a:pPr lvl="0" indent="180975" algn="ctr"/>
            <a:r>
              <a:rPr lang="ru-RU" alt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27 ноября</a:t>
            </a:r>
          </a:p>
          <a:p>
            <a:pPr lvl="0" indent="180975" algn="ctr"/>
            <a:r>
              <a:rPr 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26 ноября</a:t>
            </a:r>
            <a:r>
              <a:rPr lang="ru-RU" alt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г. </a:t>
            </a:r>
            <a:r>
              <a:rPr 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21 ч. 27 ноя</a:t>
            </a:r>
            <a:r>
              <a:rPr lang="ru-RU" alt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бря </a:t>
            </a:r>
            <a:r>
              <a:rPr 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</a:t>
            </a:r>
            <a:r>
              <a:rPr lang="ru-RU" sz="13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Переменная облачность, без осадков. Ветер восточный, юго-восточный 8-13, порывы 15-20, днем временами 25 м/с. Температура воздуха ночью          1 мороза-1 тепла, днем 8-10 тепла.</a:t>
            </a:r>
          </a:p>
          <a:p>
            <a:pPr indent="180975" algn="just"/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                                            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28 ноября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indent="180975"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 21 ч. 27 ноября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2021 г. по 09 ч.  28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ноября 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2022 г.</a:t>
            </a:r>
            <a:endParaRPr lang="kk-KZ" sz="1200" b="1" dirty="0">
              <a:latin typeface="Times New Roman" pitchFamily="18" charset="0"/>
              <a:cs typeface="Times New Roman" pitchFamily="18" charset="0"/>
              <a:sym typeface="+mn-ea"/>
            </a:endParaRPr>
          </a:p>
          <a:p>
            <a:pPr indent="180975" algn="just"/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Переменная облачность, без осадков. Ветер восточный, юго-восточный 8-13, порывы 15-20, временами 25 м/с</a:t>
            </a: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 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Температура воздуха 0-2 тепла</a:t>
            </a:r>
            <a:r>
              <a:rPr lang="ru-RU" sz="11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.</a:t>
            </a:r>
          </a:p>
        </p:txBody>
      </p:sp>
      <p:sp>
        <p:nvSpPr>
          <p:cNvPr id="27" name="TextBox 13"/>
          <p:cNvSpPr txBox="1"/>
          <p:nvPr/>
        </p:nvSpPr>
        <p:spPr>
          <a:xfrm>
            <a:off x="5024438" y="2143116"/>
            <a:ext cx="4572032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27 ноября</a:t>
            </a:r>
            <a:r>
              <a:rPr lang="en-US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28 ноября 2022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пониженный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уровень  загрязнения воздуха.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030699" y="3089362"/>
            <a:ext cx="4680169" cy="461665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317284" y="246083"/>
            <a:ext cx="46357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128588" y="4587619"/>
            <a:ext cx="4824412" cy="160659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Шымкент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6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pPr lvl="0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 1 – пр. Абая, 23</a:t>
            </a:r>
          </a:p>
          <a:p>
            <a:pPr lvl="0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 2 – пл.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Ордабасы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marL="228600" indent="-228600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 3 – ул.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Алдиярова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б/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(АО «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Шымкентцемент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»)</a:t>
            </a:r>
          </a:p>
          <a:p>
            <a:pPr marL="228600" indent="-228600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 8 – ул.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Сайрамская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, 198 (ЗАО «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Пивзавод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»).</a:t>
            </a:r>
            <a:r>
              <a:rPr lang="kk-KZ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228600" indent="-228600"/>
            <a:r>
              <a:rPr lang="kk-KZ" alt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№5 –м/р Самал-3</a:t>
            </a:r>
          </a:p>
          <a:p>
            <a:pPr marL="228600" indent="-228600" fontAlgn="auto">
              <a:spcBef>
                <a:spcPct val="20000"/>
              </a:spcBef>
              <a:spcAft>
                <a:spcPts val="0"/>
              </a:spcAft>
              <a:tabLst>
                <a:tab pos="5257800" algn="l"/>
              </a:tabLst>
              <a:defRPr/>
            </a:pPr>
            <a:r>
              <a:rPr lang="kk-KZ" alt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№6 –м/р  Нурсат  ул.Назарбекова б/н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40135" y="86189"/>
            <a:ext cx="4837277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01429" y="4511952"/>
            <a:ext cx="4298660" cy="988277"/>
            <a:chOff x="523874" y="4033039"/>
            <a:chExt cx="4298660" cy="1083935"/>
          </a:xfrm>
        </p:grpSpPr>
        <p:sp>
          <p:nvSpPr>
            <p:cNvPr id="27" name="Прямоугольник 8"/>
            <p:cNvSpPr/>
            <p:nvPr/>
          </p:nvSpPr>
          <p:spPr>
            <a:xfrm>
              <a:off x="523874" y="4239300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Астана,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1" y="4033039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77516" y="6159940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4161119798"/>
              </p:ext>
            </p:extLst>
          </p:nvPr>
        </p:nvGraphicFramePr>
        <p:xfrm>
          <a:off x="5002403" y="548152"/>
          <a:ext cx="4704359" cy="77502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0,37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0,37 ≤ Р &lt; 0,46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0,46 ≤ Р &lt; 0,49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0,49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53000" y="1358237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55414" y="2189234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2617784133"/>
              </p:ext>
            </p:extLst>
          </p:nvPr>
        </p:nvGraphicFramePr>
        <p:xfrm>
          <a:off x="5017189" y="2452579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0949" y="4663033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9916621"/>
              </p:ext>
            </p:extLst>
          </p:nvPr>
        </p:nvGraphicFramePr>
        <p:xfrm>
          <a:off x="5167314" y="5357826"/>
          <a:ext cx="4035777" cy="792592"/>
        </p:xfrm>
        <a:graphic>
          <a:graphicData uri="http://schemas.openxmlformats.org/drawingml/2006/table">
            <a:tbl>
              <a:tblPr/>
              <a:tblGrid>
                <a:gridCol w="20178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78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655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endParaRPr lang="kk-KZ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sz="8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Пресс-служба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79-83-3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" action="ppaction://noaction"/>
                        </a:rPr>
                        <a:t>info@meteo.kz</a:t>
                      </a:r>
                      <a:endParaRPr lang="en-US" altLang="x-none" sz="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49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Отдел международного сотрудничества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79-83-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 79-83-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" action="ppaction://noaction"/>
                        </a:rPr>
                        <a:t>rse.kazhydromet@gmail.com</a:t>
                      </a:r>
                      <a:endParaRPr lang="en-US" altLang="x-none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317284" y="536429"/>
            <a:ext cx="4953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отсутствуют</a:t>
            </a: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12977</TotalTime>
  <Words>670</Words>
  <Application>Microsoft Office PowerPoint</Application>
  <PresentationFormat>Лист A4 (210x297 мм)</PresentationFormat>
  <Paragraphs>109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2476</cp:revision>
  <cp:lastPrinted>2021-07-01T03:56:27Z</cp:lastPrinted>
  <dcterms:created xsi:type="dcterms:W3CDTF">2018-03-27T06:03:00Z</dcterms:created>
  <dcterms:modified xsi:type="dcterms:W3CDTF">2022-11-26T10:32:18Z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