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3A9E5A-3B77-43FF-BCD0-59D721BF36A4}" v="1" dt="2022-11-26T09:55:03.16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374"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33A9E5A-3B77-43FF-BCD0-59D721BF36A4}"/>
    <pc:docChg chg="modSld">
      <pc:chgData name="Moldir" userId="df42278df007c026" providerId="LiveId" clId="{D33A9E5A-3B77-43FF-BCD0-59D721BF36A4}" dt="2022-11-26T09:55:10.914" v="16" actId="20577"/>
      <pc:docMkLst>
        <pc:docMk/>
      </pc:docMkLst>
      <pc:sldChg chg="modSp">
        <pc:chgData name="Moldir" userId="df42278df007c026" providerId="LiveId" clId="{D33A9E5A-3B77-43FF-BCD0-59D721BF36A4}" dt="2022-11-26T09:55:03.160" v="0"/>
        <pc:sldMkLst>
          <pc:docMk/>
          <pc:sldMk cId="0" sldId="261"/>
        </pc:sldMkLst>
        <pc:graphicFrameChg chg="mod">
          <ac:chgData name="Moldir" userId="df42278df007c026" providerId="LiveId" clId="{D33A9E5A-3B77-43FF-BCD0-59D721BF36A4}" dt="2022-11-26T09:55:03.160" v="0"/>
          <ac:graphicFrameMkLst>
            <pc:docMk/>
            <pc:sldMk cId="0" sldId="261"/>
            <ac:graphicFrameMk id="23" creationId="{94CC0974-E1E4-47F3-9A8B-49A879A3B96B}"/>
          </ac:graphicFrameMkLst>
        </pc:graphicFrameChg>
      </pc:sldChg>
      <pc:sldChg chg="modSp mod">
        <pc:chgData name="Moldir" userId="df42278df007c026" providerId="LiveId" clId="{D33A9E5A-3B77-43FF-BCD0-59D721BF36A4}" dt="2022-11-26T09:55:10.914" v="16" actId="20577"/>
        <pc:sldMkLst>
          <pc:docMk/>
          <pc:sldMk cId="334028445" sldId="265"/>
        </pc:sldMkLst>
        <pc:spChg chg="mod">
          <ac:chgData name="Moldir" userId="df42278df007c026" providerId="LiveId" clId="{D33A9E5A-3B77-43FF-BCD0-59D721BF36A4}" dt="2022-11-26T09:55:10.914" v="1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30024401"/>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19-21,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27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28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15-17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10751090"/>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Қабдыалиева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14968</TotalTime>
  <Words>616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2557</cp:revision>
  <cp:lastPrinted>2021-07-01T07:38:07Z</cp:lastPrinted>
  <dcterms:created xsi:type="dcterms:W3CDTF">2018-03-27T06:03:00Z</dcterms:created>
  <dcterms:modified xsi:type="dcterms:W3CDTF">2022-11-26T09:55:11Z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