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F9CA05-185E-4B49-97CA-8187195160B1}" v="1" dt="2022-11-26T10:36:11.7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86" d="100"/>
          <a:sy n="86" d="100"/>
        </p:scale>
        <p:origin x="1656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44F9CA05-185E-4B49-97CA-8187195160B1}"/>
    <pc:docChg chg="custSel modSld">
      <pc:chgData name="Moldir" userId="df42278df007c026" providerId="LiveId" clId="{44F9CA05-185E-4B49-97CA-8187195160B1}" dt="2022-11-26T10:36:11.786" v="64"/>
      <pc:docMkLst>
        <pc:docMk/>
      </pc:docMkLst>
      <pc:sldChg chg="modSp mod">
        <pc:chgData name="Moldir" userId="df42278df007c026" providerId="LiveId" clId="{44F9CA05-185E-4B49-97CA-8187195160B1}" dt="2022-11-26T10:35:32.878" v="62" actId="207"/>
        <pc:sldMkLst>
          <pc:docMk/>
          <pc:sldMk cId="0" sldId="261"/>
        </pc:sldMkLst>
        <pc:spChg chg="mod">
          <ac:chgData name="Moldir" userId="df42278df007c026" providerId="LiveId" clId="{44F9CA05-185E-4B49-97CA-8187195160B1}" dt="2022-11-26T10:35:32.878" v="62" actId="207"/>
          <ac:spMkLst>
            <pc:docMk/>
            <pc:sldMk cId="0" sldId="261"/>
            <ac:spMk id="21" creationId="{00000000-0000-0000-0000-000000000000}"/>
          </ac:spMkLst>
        </pc:spChg>
        <pc:graphicFrameChg chg="modGraphic">
          <ac:chgData name="Moldir" userId="df42278df007c026" providerId="LiveId" clId="{44F9CA05-185E-4B49-97CA-8187195160B1}" dt="2022-11-26T10:02:41.305" v="61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" userId="df42278df007c026" providerId="LiveId" clId="{44F9CA05-185E-4B49-97CA-8187195160B1}" dt="2022-11-26T10:36:11.786" v="64"/>
        <pc:sldMkLst>
          <pc:docMk/>
          <pc:sldMk cId="334028445" sldId="265"/>
        </pc:sldMkLst>
        <pc:spChg chg="add mod">
          <ac:chgData name="Moldir" userId="df42278df007c026" providerId="LiveId" clId="{44F9CA05-185E-4B49-97CA-8187195160B1}" dt="2022-11-26T10:36:11.786" v="64"/>
          <ac:spMkLst>
            <pc:docMk/>
            <pc:sldMk cId="334028445" sldId="265"/>
            <ac:spMk id="2" creationId="{82A44AAB-302B-2807-E5E4-3221B4FA6A87}"/>
          </ac:spMkLst>
        </pc:spChg>
        <pc:spChg chg="mod">
          <ac:chgData name="Moldir" userId="df42278df007c026" providerId="LiveId" clId="{44F9CA05-185E-4B49-97CA-8187195160B1}" dt="2022-11-26T10:01:35.851" v="16" actId="20577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44F9CA05-185E-4B49-97CA-8187195160B1}" dt="2022-11-26T10:36:11.008" v="63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089119438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№330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Караганда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26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27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 5-10 м/с. Температура воздуха ночью 27-29, днем 17-19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27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09 ч. 28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восточный, юго-восточный 5-10 м/с. Температура воздуха 22-24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37125" y="2155813"/>
            <a:ext cx="4832350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27 ноября, ночью 28 ноября 2022 года метеорологические условия будут способствовать накоплению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Караганда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220411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57029" y="29252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7994" y="4425553"/>
            <a:ext cx="4291013" cy="1762367"/>
            <a:chOff x="531522" y="3965395"/>
            <a:chExt cx="4291013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77502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2">
            <a:extLst>
              <a:ext uri="{FF2B5EF4-FFF2-40B4-BE49-F238E27FC236}">
                <a16:creationId xmlns:a16="http://schemas.microsoft.com/office/drawing/2014/main" id="{82A44AAB-302B-2807-E5E4-3221B4FA6A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588" y="100013"/>
            <a:ext cx="4808537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kk-KZ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ПРИ ПРЕДОСТАВЛЕНИИ ПРЕДУПРЕЖДЕНИЙ О</a:t>
            </a: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kk-KZ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НМУ РАЗЛИЧНОЙ СТЕПЕНИ РЕКОМЕНДУЕТСЯ ПРИДЕРЖИВАТЬСЯ СЛЕДУЮЩИХ МЕР</a:t>
            </a: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15213</TotalTime>
  <Words>751</Words>
  <Application>Microsoft Office PowerPoint</Application>
  <PresentationFormat>Лист A4 (210x297 мм)</PresentationFormat>
  <Paragraphs>111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2525</cp:revision>
  <cp:lastPrinted>2021-07-01T03:56:27Z</cp:lastPrinted>
  <dcterms:created xsi:type="dcterms:W3CDTF">2018-03-27T06:03:00Z</dcterms:created>
  <dcterms:modified xsi:type="dcterms:W3CDTF">2022-11-26T10:36:14Z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