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5199A4-F731-4F73-9397-49616C9867D4}" v="1" dt="2022-11-26T10:20:13.4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6A5199A4-F731-4F73-9397-49616C9867D4}"/>
    <pc:docChg chg="custSel modSld">
      <pc:chgData name="Moldir" userId="df42278df007c026" providerId="LiveId" clId="{6A5199A4-F731-4F73-9397-49616C9867D4}" dt="2022-11-26T10:20:20.677" v="62" actId="207"/>
      <pc:docMkLst>
        <pc:docMk/>
      </pc:docMkLst>
      <pc:sldChg chg="modSp mod">
        <pc:chgData name="Moldir" userId="df42278df007c026" providerId="LiveId" clId="{6A5199A4-F731-4F73-9397-49616C9867D4}" dt="2022-11-26T10:19:21.529" v="57" actId="20577"/>
        <pc:sldMkLst>
          <pc:docMk/>
          <pc:sldMk cId="0" sldId="261"/>
        </pc:sldMkLst>
        <pc:graphicFrameChg chg="modGraphic">
          <ac:chgData name="Moldir" userId="df42278df007c026" providerId="LiveId" clId="{6A5199A4-F731-4F73-9397-49616C9867D4}" dt="2022-11-26T10:19:21.529" v="57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" userId="df42278df007c026" providerId="LiveId" clId="{6A5199A4-F731-4F73-9397-49616C9867D4}" dt="2022-11-26T10:20:20.677" v="62" actId="207"/>
        <pc:sldMkLst>
          <pc:docMk/>
          <pc:sldMk cId="334028445" sldId="265"/>
        </pc:sldMkLst>
        <pc:spChg chg="add mod">
          <ac:chgData name="Moldir" userId="df42278df007c026" providerId="LiveId" clId="{6A5199A4-F731-4F73-9397-49616C9867D4}" dt="2022-11-26T10:20:20.677" v="62" actId="207"/>
          <ac:spMkLst>
            <pc:docMk/>
            <pc:sldMk cId="334028445" sldId="265"/>
            <ac:spMk id="2" creationId="{80501EF1-3B68-CCBF-70AF-BDCBD09C0166}"/>
          </ac:spMkLst>
        </pc:spChg>
        <pc:spChg chg="del">
          <ac:chgData name="Moldir" userId="df42278df007c026" providerId="LiveId" clId="{6A5199A4-F731-4F73-9397-49616C9867D4}" dt="2022-11-26T10:20:12.436" v="59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6A5199A4-F731-4F73-9397-49616C9867D4}" dt="2022-11-26T10:18:24.357" v="18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6A5199A4-F731-4F73-9397-49616C9867D4}" dt="2022-11-26T10:20:10.591" v="58" actId="478"/>
          <ac:spMkLst>
            <pc:docMk/>
            <pc:sldMk cId="334028445" sldId="265"/>
            <ac:spMk id="32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43099737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26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477968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27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2-7 м/с. Температура воздуха ночью 33-35°, днем 25-27°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28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1-6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33-35°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19035" y="308501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2104" y="4411868"/>
            <a:ext cx="4291013" cy="1793249"/>
            <a:chOff x="531522" y="3931523"/>
            <a:chExt cx="4291013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2">
            <a:extLst>
              <a:ext uri="{FF2B5EF4-FFF2-40B4-BE49-F238E27FC236}">
                <a16:creationId xmlns:a16="http://schemas.microsoft.com/office/drawing/2014/main" id="{80501EF1-3B68-CCBF-70AF-BDCBD09C0166}"/>
              </a:ext>
            </a:extLst>
          </p:cNvPr>
          <p:cNvSpPr txBox="1">
            <a:spLocks/>
          </p:cNvSpPr>
          <p:nvPr/>
        </p:nvSpPr>
        <p:spPr>
          <a:xfrm>
            <a:off x="77120" y="323671"/>
            <a:ext cx="4827813" cy="3170449"/>
          </a:xfrm>
          <a:prstGeom prst="rect">
            <a:avLst/>
          </a:prstGeom>
          <a:noFill/>
          <a:ln w="9525">
            <a:noFill/>
          </a:ln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kk-KZ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>
              <a:buFont typeface="Arial" charset="0"/>
              <a:buNone/>
            </a:pPr>
            <a:r>
              <a:rPr lang="kk-KZ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17815</TotalTime>
  <Words>679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2518</cp:revision>
  <cp:lastPrinted>2021-07-01T03:56:27Z</cp:lastPrinted>
  <dcterms:created xsi:type="dcterms:W3CDTF">2018-03-27T06:03:00Z</dcterms:created>
  <dcterms:modified xsi:type="dcterms:W3CDTF">2022-11-26T10:20:20Z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