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89845C6-86FD-4362-9604-7B05F21172AE}"/>
    <pc:docChg chg="modSld">
      <pc:chgData name="Moldir" userId="df42278df007c026" providerId="LiveId" clId="{589845C6-86FD-4362-9604-7B05F21172AE}" dt="2022-11-26T10:07:52.481" v="58" actId="20577"/>
      <pc:docMkLst>
        <pc:docMk/>
      </pc:docMkLst>
      <pc:sldChg chg="modSp mod">
        <pc:chgData name="Moldir" userId="df42278df007c026" providerId="LiveId" clId="{589845C6-86FD-4362-9604-7B05F21172AE}" dt="2022-11-26T10:07:52.481" v="58" actId="20577"/>
        <pc:sldMkLst>
          <pc:docMk/>
          <pc:sldMk cId="0" sldId="261"/>
        </pc:sldMkLst>
        <pc:spChg chg="mod">
          <ac:chgData name="Moldir" userId="df42278df007c026" providerId="LiveId" clId="{589845C6-86FD-4362-9604-7B05F21172AE}" dt="2022-11-26T10:06:19.406" v="5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589845C6-86FD-4362-9604-7B05F21172AE}" dt="2022-11-26T10:07:52.481" v="5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589845C6-86FD-4362-9604-7B05F21172AE}" dt="2022-11-26T10:06:15.544" v="3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589845C6-86FD-4362-9604-7B05F21172AE}" dt="2022-11-26T10:06:30.559" v="22" actId="20577"/>
        <pc:sldMkLst>
          <pc:docMk/>
          <pc:sldMk cId="334028445" sldId="265"/>
        </pc:sldMkLst>
        <pc:spChg chg="mod">
          <ac:chgData name="Moldir" userId="df42278df007c026" providerId="LiveId" clId="{589845C6-86FD-4362-9604-7B05F21172AE}" dt="2022-11-26T10:06:30.559" v="22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18780678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26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по 21 ч. 27 ноября 2022 г.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юго-восточный 9-14 м/с. Температура воздуха ночью 25-27, днем 18-20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27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28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юго-восточный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23-25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464495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ноября, ночью 28 ноября 2022 года метеорологические условия будут способствовать рассеиванию загрязняющих веществ в атмосфере города.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15913</TotalTime>
  <Words>601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2543</cp:revision>
  <cp:lastPrinted>2021-07-01T03:56:27Z</cp:lastPrinted>
  <dcterms:created xsi:type="dcterms:W3CDTF">2018-03-27T06:03:00Z</dcterms:created>
  <dcterms:modified xsi:type="dcterms:W3CDTF">2022-11-26T10:08:00Z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