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374" y="4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51A42DCC-27CC-4995-91ED-BB6089CB64F3}"/>
    <pc:docChg chg="modSld">
      <pc:chgData name="Moldir" userId="df42278df007c026" providerId="LiveId" clId="{51A42DCC-27CC-4995-91ED-BB6089CB64F3}" dt="2022-11-26T09:54:51.057" v="55" actId="20577"/>
      <pc:docMkLst>
        <pc:docMk/>
      </pc:docMkLst>
      <pc:sldChg chg="modSp mod">
        <pc:chgData name="Moldir" userId="df42278df007c026" providerId="LiveId" clId="{51A42DCC-27CC-4995-91ED-BB6089CB64F3}" dt="2022-11-26T09:54:51.057" v="55" actId="20577"/>
        <pc:sldMkLst>
          <pc:docMk/>
          <pc:sldMk cId="0" sldId="261"/>
        </pc:sldMkLst>
        <pc:graphicFrameChg chg="modGraphic">
          <ac:chgData name="Moldir" userId="df42278df007c026" providerId="LiveId" clId="{51A42DCC-27CC-4995-91ED-BB6089CB64F3}" dt="2022-11-26T09:54:51.057" v="55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51A42DCC-27CC-4995-91ED-BB6089CB64F3}" dt="2022-11-26T09:54:26.159" v="20" actId="20577"/>
        <pc:sldMkLst>
          <pc:docMk/>
          <pc:sldMk cId="334028445" sldId="265"/>
        </pc:sldMkLst>
        <pc:spChg chg="mod">
          <ac:chgData name="Moldir" userId="df42278df007c026" providerId="LiveId" clId="{51A42DCC-27CC-4995-91ED-BB6089CB64F3}" dt="2022-11-26T09:54:26.159" v="20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71866069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№330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116256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Балхаш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26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27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 9-14 м/с. Температура воздуха ночью 19-21, днем 11-13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27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09 ч. 28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восточный, юго-восточный 9-14 м/с. Температура воздуха 15-17 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2" y="2030800"/>
            <a:ext cx="482441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27 ноября, ночью 28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Балхаш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26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151947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Томпиева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севернее дома №4;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Сейфуллина (больничный городок, район СЭС)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3523" y="4274698"/>
            <a:ext cx="4291013" cy="1913221"/>
            <a:chOff x="531522" y="3799939"/>
            <a:chExt cx="4291013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077010"/>
              <a:ext cx="1896673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06529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14836</TotalTime>
  <Words>640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2504</cp:revision>
  <cp:lastPrinted>2021-07-01T03:56:27Z</cp:lastPrinted>
  <dcterms:created xsi:type="dcterms:W3CDTF">2018-03-27T06:03:00Z</dcterms:created>
  <dcterms:modified xsi:type="dcterms:W3CDTF">2022-11-26T09:54:58Z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