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269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" userId="df42278df007c026" providerId="LiveId" clId="{30C8DB7B-87DE-4735-B9B8-A72B73A1CBD4}"/>
    <pc:docChg chg="modSld">
      <pc:chgData name="Moldir" userId="df42278df007c026" providerId="LiveId" clId="{30C8DB7B-87DE-4735-B9B8-A72B73A1CBD4}" dt="2022-11-26T09:45:24.165" v="37" actId="20577"/>
      <pc:docMkLst>
        <pc:docMk/>
      </pc:docMkLst>
      <pc:sldChg chg="modSp mod">
        <pc:chgData name="Moldir" userId="df42278df007c026" providerId="LiveId" clId="{30C8DB7B-87DE-4735-B9B8-A72B73A1CBD4}" dt="2022-11-26T09:45:24.165" v="37" actId="20577"/>
        <pc:sldMkLst>
          <pc:docMk/>
          <pc:sldMk cId="0" sldId="261"/>
        </pc:sldMkLst>
        <pc:spChg chg="mod">
          <ac:chgData name="Moldir" userId="df42278df007c026" providerId="LiveId" clId="{30C8DB7B-87DE-4735-B9B8-A72B73A1CBD4}" dt="2022-11-26T09:44:53.615" v="2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30C8DB7B-87DE-4735-B9B8-A72B73A1CBD4}" dt="2022-11-26T09:45:24.165" v="37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</a:t>
                      </a: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26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юго-восточный 7-12 м/с. Температура воздуха ночью 10-12, днем 7-9 мороза.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28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28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 7-12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8-10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962542"/>
              </p:ext>
            </p:extLst>
          </p:nvPr>
        </p:nvGraphicFramePr>
        <p:xfrm>
          <a:off x="5095876" y="4071942"/>
          <a:ext cx="466199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28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1032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5741" y="287681"/>
            <a:ext cx="4410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НМУ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13991</TotalTime>
  <Words>639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2573</cp:revision>
  <cp:lastPrinted>2021-02-03T11:37:00Z</cp:lastPrinted>
  <dcterms:created xsi:type="dcterms:W3CDTF">2018-03-27T06:03:00Z</dcterms:created>
  <dcterms:modified xsi:type="dcterms:W3CDTF">2022-11-26T09:45:30Z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