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4616F3-8A3E-409B-B8A3-CB14A2AD1999}" v="1" dt="2022-11-26T09:43:56.92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81" d="100"/>
          <a:sy n="81" d="100"/>
        </p:scale>
        <p:origin x="1814" y="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724616F3-8A3E-409B-B8A3-CB14A2AD1999}"/>
    <pc:docChg chg="modSld">
      <pc:chgData name="Moldir" userId="df42278df007c026" providerId="LiveId" clId="{724616F3-8A3E-409B-B8A3-CB14A2AD1999}" dt="2022-11-26T09:44:11.060" v="20" actId="20577"/>
      <pc:docMkLst>
        <pc:docMk/>
      </pc:docMkLst>
      <pc:sldChg chg="modSp mod">
        <pc:chgData name="Moldir" userId="df42278df007c026" providerId="LiveId" clId="{724616F3-8A3E-409B-B8A3-CB14A2AD1999}" dt="2022-11-26T09:44:01.739" v="4" actId="20577"/>
        <pc:sldMkLst>
          <pc:docMk/>
          <pc:sldMk cId="0" sldId="261"/>
        </pc:sldMkLst>
        <pc:spChg chg="mod">
          <ac:chgData name="Moldir" userId="df42278df007c026" providerId="LiveId" clId="{724616F3-8A3E-409B-B8A3-CB14A2AD1999}" dt="2022-11-26T09:44:01.739" v="4" actId="20577"/>
          <ac:spMkLst>
            <pc:docMk/>
            <pc:sldMk cId="0" sldId="261"/>
            <ac:spMk id="14" creationId="{00000000-0000-0000-0000-000000000000}"/>
          </ac:spMkLst>
        </pc:spChg>
        <pc:graphicFrameChg chg="mod">
          <ac:chgData name="Moldir" userId="df42278df007c026" providerId="LiveId" clId="{724616F3-8A3E-409B-B8A3-CB14A2AD1999}" dt="2022-11-26T09:43:56.925" v="0"/>
          <ac:graphicFrameMkLst>
            <pc:docMk/>
            <pc:sldMk cId="0" sldId="261"/>
            <ac:graphicFrameMk id="23" creationId="{94CC0974-E1E4-47F3-9A8B-49A879A3B96B}"/>
          </ac:graphicFrameMkLst>
        </pc:graphicFrameChg>
      </pc:sldChg>
      <pc:sldChg chg="modSp mod">
        <pc:chgData name="Moldir" userId="df42278df007c026" providerId="LiveId" clId="{724616F3-8A3E-409B-B8A3-CB14A2AD1999}" dt="2022-11-26T09:44:11.060" v="20" actId="20577"/>
        <pc:sldMkLst>
          <pc:docMk/>
          <pc:sldMk cId="334028445" sldId="265"/>
        </pc:sldMkLst>
        <pc:spChg chg="mod">
          <ac:chgData name="Moldir" userId="df42278df007c026" providerId="LiveId" clId="{724616F3-8A3E-409B-B8A3-CB14A2AD1999}" dt="2022-11-26T09:44:11.060" v="20"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42403574"/>
              </p:ext>
            </p:extLst>
          </p:nvPr>
        </p:nvGraphicFramePr>
        <p:xfrm>
          <a:off x="307975" y="2429624"/>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347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№330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26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27, 28 </a:t>
            </a:r>
            <a:r>
              <a:rPr lang="kk-KZ" sz="1100" dirty="0">
                <a:solidFill>
                  <a:srgbClr val="000000"/>
                </a:solidFill>
                <a:latin typeface="Times New Roman" panose="02020603050405020304" pitchFamily="18" charset="0"/>
                <a:cs typeface="Times New Roman" panose="02020603050405020304" pitchFamily="18" charset="0"/>
              </a:rPr>
              <a:t>қарашасына қараған түні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22000217"/>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a:t>
            </a:r>
            <a:r>
              <a:rPr lang="kk-KZ" altLang="ru-RU" sz="1200" b="1" dirty="0">
                <a:latin typeface="Times New Roman" panose="02020603050405020304" pitchFamily="18" charset="0"/>
                <a:cs typeface="Times New Roman" panose="02020603050405020304" pitchFamily="18" charset="0"/>
              </a:rPr>
              <a:t> 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27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27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кей уақытта жаңбыр.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шығыстан, күші 9-14, түнде екпіні 15-20 </a:t>
            </a:r>
            <a:r>
              <a:rPr lang="kk-KZ" sz="1100" dirty="0">
                <a:solidFill>
                  <a:prstClr val="black"/>
                </a:solidFill>
                <a:latin typeface="Times New Roman" pitchFamily="18" charset="0"/>
                <a:cs typeface="Times New Roman" pitchFamily="18" charset="0"/>
              </a:rPr>
              <a:t>м/с. Ауа температурасы түнде және күндіз 5-7 жылы.</a:t>
            </a:r>
          </a:p>
          <a:p>
            <a:pPr lvl="0" algn="just"/>
            <a:endParaRPr lang="kk-KZ" sz="1100" dirty="0">
              <a:solidFill>
                <a:prstClr val="black"/>
              </a:solidFill>
              <a:latin typeface="Times New Roman" pitchFamily="18" charset="0"/>
              <a:cs typeface="Times New Roman"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28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27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28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5-10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4-6</a:t>
            </a:r>
            <a:r>
              <a:rPr lang="kk-KZ"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18776</TotalTime>
  <Words>622</Words>
  <Application>Microsoft Office PowerPoint</Application>
  <PresentationFormat>Лист A4 (210x297 мм)</PresentationFormat>
  <Paragraphs>105</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2521</cp:revision>
  <cp:lastPrinted>2021-07-01T07:38:07Z</cp:lastPrinted>
  <dcterms:created xsi:type="dcterms:W3CDTF">2018-03-27T06:03:00Z</dcterms:created>
  <dcterms:modified xsi:type="dcterms:W3CDTF">2022-11-26T09:44:15Z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