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7E0F8DFE-3D1C-48FC-A942-238197E11B4F}"/>
    <pc:docChg chg="modSld">
      <pc:chgData name="Moldir" userId="df42278df007c026" providerId="LiveId" clId="{7E0F8DFE-3D1C-48FC-A942-238197E11B4F}" dt="2022-11-26T10:30:26.414" v="54" actId="20577"/>
      <pc:docMkLst>
        <pc:docMk/>
      </pc:docMkLst>
      <pc:sldChg chg="modSp mod">
        <pc:chgData name="Moldir" userId="df42278df007c026" providerId="LiveId" clId="{7E0F8DFE-3D1C-48FC-A942-238197E11B4F}" dt="2022-11-26T10:30:26.414" v="54" actId="20577"/>
        <pc:sldMkLst>
          <pc:docMk/>
          <pc:sldMk cId="0" sldId="261"/>
        </pc:sldMkLst>
        <pc:spChg chg="mod">
          <ac:chgData name="Moldir" userId="df42278df007c026" providerId="LiveId" clId="{7E0F8DFE-3D1C-48FC-A942-238197E11B4F}" dt="2022-11-26T10:29:19.939" v="1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" userId="df42278df007c026" providerId="LiveId" clId="{7E0F8DFE-3D1C-48FC-A942-238197E11B4F}" dt="2022-11-26T10:30:26.414" v="54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7E0F8DFE-3D1C-48FC-A942-238197E11B4F}" dt="2022-11-26T10:29:29.333" v="18" actId="20577"/>
        <pc:sldMkLst>
          <pc:docMk/>
          <pc:sldMk cId="334028445" sldId="265"/>
        </pc:sldMkLst>
        <pc:spChg chg="mod">
          <ac:chgData name="Moldir" userId="df42278df007c026" providerId="LiveId" clId="{7E0F8DFE-3D1C-48FC-A942-238197E11B4F}" dt="2022-11-26T10:29:29.333" v="18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115267929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№330</a:t>
                      </a:r>
                      <a:endParaRPr lang="zh-CN" altLang="x-none" sz="14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543800"/>
            <a:ext cx="4680169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27 ноября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28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26 ноября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723850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 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26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27 ноября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облачность, без осадков</a:t>
            </a:r>
            <a:r>
              <a:rPr lang="kk-KZ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юго-восточный, восточный 9-14 м/с. Температура воздуха ночью 3-5, днём 0-2 мороза.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44000" algn="just"/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44000" algn="just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28 ноября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с 20 ч. 27 ноября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28 ноября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Туман.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юго-восточный, восточный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9-14 м/с.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ночью 8-10 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7460" y="4404762"/>
            <a:ext cx="4291013" cy="1744847"/>
            <a:chOff x="531521" y="3984610"/>
            <a:chExt cx="4291013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3064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073349713"/>
              </p:ext>
            </p:extLst>
          </p:nvPr>
        </p:nvGraphicFramePr>
        <p:xfrm>
          <a:off x="4997005" y="575988"/>
          <a:ext cx="4704359" cy="78139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17597</TotalTime>
  <Words>631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2885</cp:revision>
  <cp:lastPrinted>2021-07-01T03:56:27Z</cp:lastPrinted>
  <dcterms:created xsi:type="dcterms:W3CDTF">2018-03-27T06:03:00Z</dcterms:created>
  <dcterms:modified xsi:type="dcterms:W3CDTF">2022-11-26T10:30:32Z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