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81424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r>
                        <a:rPr lang="kk-KZ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года</a:t>
                      </a:r>
                      <a:endParaRPr lang="zh-CN" altLang="x-none" sz="1200" b="1" i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Ночью и утром туман. Ветер северо-западный с переходом на северо-восточный 9-14, днем порывы 15-20 м/с. Температура воздуха ночью 1 мороза-1 тепла, днем 3-5 тепла.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Без осадков. Временами туман.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9-14,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9700" y="6126502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14426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2825</cp:revision>
  <cp:lastPrinted>2022-11-25T06:30:54Z</cp:lastPrinted>
  <dcterms:created xsi:type="dcterms:W3CDTF">2018-03-27T06:03:00Z</dcterms:created>
  <dcterms:modified xsi:type="dcterms:W3CDTF">2022-11-25T09:27:24Z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