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4" d="100"/>
          <a:sy n="64" d="100"/>
        </p:scale>
        <p:origin x="39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2753734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северный, северо-восточный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и днем 22-24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30-32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37125" y="2155813"/>
            <a:ext cx="4832350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9020234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57029" y="29252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15207</TotalTime>
  <Words>644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2524</cp:revision>
  <cp:lastPrinted>2021-07-01T03:56:27Z</cp:lastPrinted>
  <dcterms:created xsi:type="dcterms:W3CDTF">2018-03-27T06:03:00Z</dcterms:created>
  <dcterms:modified xsi:type="dcterms:W3CDTF">2022-11-25T09:37:58Z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