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074240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26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27-29, днем 20-22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ноября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30-32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21098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14218</TotalTime>
  <Words>549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2426</cp:revision>
  <cp:lastPrinted>2021-07-01T03:56:27Z</cp:lastPrinted>
  <dcterms:created xsi:type="dcterms:W3CDTF">2018-03-27T06:03:00Z</dcterms:created>
  <dcterms:modified xsi:type="dcterms:W3CDTF">2022-11-25T09:39:10Z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