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55534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45062" y="215900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ноября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ноя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Переменная облачность, без осадков. Ночью и утром временами туман. Ветер восточный 8-13, утром и днем порывы 15-20 м/с. Температура воздуха ночью 2-4, 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indent="180975" algn="just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ноября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26 ноября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27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временами туман. Ветер восточный 8-13,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71252" y="2049099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26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ноября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30699" y="3089362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536429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12975</TotalTime>
  <Words>631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2476</cp:revision>
  <cp:lastPrinted>2021-07-01T03:56:27Z</cp:lastPrinted>
  <dcterms:created xsi:type="dcterms:W3CDTF">2018-03-27T06:03:00Z</dcterms:created>
  <dcterms:modified xsi:type="dcterms:W3CDTF">2022-11-25T09:34:44Z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