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0610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316811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22-24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27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26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27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30-32 градус </a:t>
            </a:r>
            <a:r>
              <a:rPr lang="ru-RU" sz="1100" dirty="0" err="1" smtClean="0">
                <a:latin typeface="Times New Roman" pitchFamily="18" charset="0"/>
                <a:cs typeface="Times New Roman" pitchFamily="18" charset="0"/>
              </a:rPr>
              <a:t>аяз</a:t>
            </a:r>
            <a:r>
              <a:rPr lang="ru-RU" sz="110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62436" y="2128200"/>
            <a:ext cx="4699043"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14839</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2559</cp:revision>
  <cp:lastPrinted>2021-07-01T03:56:27Z</cp:lastPrinted>
  <dcterms:created xsi:type="dcterms:W3CDTF">2018-03-27T06:03:00Z</dcterms:created>
  <dcterms:modified xsi:type="dcterms:W3CDTF">2022-11-25T09:29:12Z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