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65803998"/>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26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26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Бұлтты, кей уақыттарда жауын-шашын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көбінесе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7-12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және күндіз</a:t>
            </a:r>
            <a:r>
              <a:rPr lang="kk-KZ" sz="1200" dirty="0" smtClean="0">
                <a:latin typeface="Times New Roman" pitchFamily="18" charset="0"/>
                <a:ea typeface="Times New Roman KZ" pitchFamily="18" charset="0"/>
                <a:cs typeface="Times New Roman" pitchFamily="18" charset="0"/>
                <a:sym typeface="+mn-ea"/>
              </a:rPr>
              <a:t>1 градус аяз-1 градус жылы</a:t>
            </a:r>
            <a:r>
              <a:rPr lang="kk-KZ" sz="1200" dirty="0" smtClean="0">
                <a:latin typeface="Times New Roman" pitchFamily="18" charset="0"/>
                <a:cs typeface="Times New Roman" pitchFamily="18" charset="0"/>
              </a:rPr>
              <a:t>.</a:t>
            </a:r>
          </a:p>
          <a:p>
            <a:r>
              <a:rPr lang="kk-KZ" altLang="ru-RU" sz="1200" b="1" dirty="0" smtClean="0">
                <a:latin typeface="Times New Roman" pitchFamily="18" charset="0"/>
                <a:ea typeface="Times New Roman KZ" pitchFamily="18" charset="0"/>
                <a:cs typeface="Times New Roman" pitchFamily="18" charset="0"/>
              </a:rPr>
              <a:t>                                                27</a:t>
            </a:r>
            <a:r>
              <a:rPr lang="kk-KZ" sz="1200" b="1" dirty="0" smtClean="0">
                <a:latin typeface="Times New Roman KZ" pitchFamily="18" charset="0"/>
                <a:ea typeface="Times New Roman KZ" pitchFamily="18" charset="0"/>
              </a:rPr>
              <a:t>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26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27</a:t>
            </a:r>
            <a:r>
              <a:rPr lang="kk-KZ" sz="1100" b="1" dirty="0" smtClean="0">
                <a:latin typeface="Times New Roman KZ" pitchFamily="18" charset="0"/>
                <a:ea typeface="Times New Roman KZ" pitchFamily="18" charset="0"/>
              </a:rPr>
              <a:t>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15-17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smtClean="0">
                <a:solidFill>
                  <a:schemeClr val="tx1"/>
                </a:solidFill>
                <a:latin typeface="Times New Roman" panose="02020603050405020304" pitchFamily="18" charset="0"/>
                <a:cs typeface="Times New Roman" panose="02020603050405020304" pitchFamily="18" charset="0"/>
              </a:rPr>
              <a:t>, 27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13771</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2734</cp:revision>
  <cp:lastPrinted>2021-07-01T03:56:27Z</cp:lastPrinted>
  <dcterms:created xsi:type="dcterms:W3CDTF">2018-03-27T06:03:00Z</dcterms:created>
  <dcterms:modified xsi:type="dcterms:W3CDTF">2022-11-25T09:25:44Z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