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7" d="100"/>
          <a:sy n="67" d="100"/>
        </p:scale>
        <p:origin x="47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8858485"/>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712769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294368"/>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25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26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Солтүстіктен жел соғады, күші 9-14 м/с. Ауа температурасы түнде және күндіз 24-26</a:t>
            </a:r>
            <a:r>
              <a:rPr lang="kk-KZ" sz="1100" dirty="0">
                <a:latin typeface="Times New Roman" panose="02020603050405020304" pitchFamily="18" charset="0"/>
                <a:ea typeface="Times New Roman" panose="02020603050405020304" pitchFamily="18" charset="0"/>
              </a:rPr>
              <a:t> аяз ары қарай төмендеуімен</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26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27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және </a:t>
            </a:r>
            <a:r>
              <a:rPr lang="kk-KZ" sz="1100" kern="1400">
                <a:solidFill>
                  <a:srgbClr val="000000"/>
                </a:solidFill>
                <a:latin typeface="Times New Roman" panose="02020603050405020304" pitchFamily="18" charset="0"/>
                <a:ea typeface="Times New Roman" panose="02020603050405020304" pitchFamily="18" charset="0"/>
              </a:rPr>
              <a:t>күндіз 24-26 аяз.</a:t>
            </a:r>
            <a:endParaRPr lang="kk-KZ" sz="1100" kern="1400" dirty="0">
              <a:solidFill>
                <a:srgbClr val="000000"/>
              </a:solidFill>
              <a:latin typeface="Times New Roman" panose="02020603050405020304" pitchFamily="18" charset="0"/>
              <a:ea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арашанда</a:t>
            </a:r>
            <a:r>
              <a:rPr lang="ru-RU" sz="1200" dirty="0">
                <a:solidFill>
                  <a:schemeClr val="tx1"/>
                </a:solidFill>
                <a:latin typeface="Times New Roman" panose="02020603050405020304" pitchFamily="18" charset="0"/>
                <a:cs typeface="Times New Roman" panose="02020603050405020304" pitchFamily="18" charset="0"/>
              </a:rPr>
              <a:t>, 27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17963</TotalTime>
  <Words>565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2987</cp:revision>
  <cp:lastPrinted>2022-05-31T05:49:59Z</cp:lastPrinted>
  <dcterms:created xsi:type="dcterms:W3CDTF">2018-03-27T06:03:00Z</dcterms:created>
  <dcterms:modified xsi:type="dcterms:W3CDTF">2022-11-25T09:19:00Z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