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56509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4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329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kk-KZ" altLang="zh-CN" sz="1200" b="1" i="1" baseline="0" dirty="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48216" y="142852"/>
            <a:ext cx="4691130" cy="2492990"/>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26 </a:t>
            </a:r>
            <a:r>
              <a:rPr lang="kk-KZ" altLang="ru-RU" sz="1200" b="1" dirty="0">
                <a:latin typeface="Times New Roman" pitchFamily="18" charset="0"/>
                <a:cs typeface="Times New Roman" pitchFamily="18" charset="0"/>
              </a:rPr>
              <a:t>қарашаға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25 </a:t>
            </a:r>
            <a:r>
              <a:rPr lang="kk-KZ" altLang="ru-RU" sz="1200" b="1" dirty="0">
                <a:solidFill>
                  <a:srgbClr val="000000"/>
                </a:solidFill>
                <a:latin typeface="Times New Roman" pitchFamily="18" charset="0"/>
                <a:cs typeface="Times New Roman" pitchFamily="18" charset="0"/>
              </a:rPr>
              <a:t>қараша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kk-KZ" altLang="ru-RU" sz="1200" b="1" dirty="0" smtClean="0">
                <a:solidFill>
                  <a:srgbClr val="000000"/>
                </a:solidFill>
                <a:latin typeface="Times New Roman" pitchFamily="18" charset="0"/>
                <a:cs typeface="Times New Roman" pitchFamily="18" charset="0"/>
              </a:rPr>
              <a:t>26 </a:t>
            </a:r>
            <a:r>
              <a:rPr lang="kk-KZ" altLang="ru-RU" sz="1200" b="1" dirty="0">
                <a:solidFill>
                  <a:srgbClr val="000000"/>
                </a:solidFill>
                <a:latin typeface="Times New Roman" pitchFamily="18" charset="0"/>
                <a:cs typeface="Times New Roman" pitchFamily="18" charset="0"/>
              </a:rPr>
              <a:t>қараша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жауын-шашынсыз. Солтүстік-шығыстан, шығыстан жел соғады, күші 9-14 </a:t>
            </a:r>
            <a:r>
              <a:rPr lang="kk-KZ"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11-13,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7-9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 </a:t>
            </a:r>
            <a:endParaRPr lang="kk-KZ" sz="1200" b="1" dirty="0" smtClean="0">
              <a:solidFill>
                <a:srgbClr val="000000"/>
              </a:solidFill>
              <a:latin typeface="Times New Roman" pitchFamily="18" charset="0"/>
              <a:cs typeface="Times New Roman" pitchFamily="18" charset="0"/>
            </a:endParaRPr>
          </a:p>
          <a:p>
            <a:pPr lvl="0" algn="ctr"/>
            <a:r>
              <a:rPr lang="kk-KZ" sz="1200" b="1" dirty="0" smtClean="0">
                <a:solidFill>
                  <a:srgbClr val="000000"/>
                </a:solidFill>
                <a:latin typeface="Times New Roman" pitchFamily="18" charset="0"/>
                <a:cs typeface="Times New Roman" pitchFamily="18" charset="0"/>
              </a:rPr>
              <a:t>27 </a:t>
            </a:r>
            <a:r>
              <a:rPr lang="kk-KZ" sz="1200" b="1" dirty="0">
                <a:solidFill>
                  <a:srgbClr val="000000"/>
                </a:solidFill>
                <a:latin typeface="Times New Roman" pitchFamily="18" charset="0"/>
                <a:cs typeface="Times New Roman" pitchFamily="18" charset="0"/>
              </a:rPr>
              <a:t>қарашаға</a:t>
            </a:r>
            <a:endParaRPr lang="ru-RU" sz="1200" b="1" dirty="0">
              <a:solidFill>
                <a:srgbClr val="000000"/>
              </a:solidFill>
              <a:latin typeface="Times New Roman" pitchFamily="18" charset="0"/>
              <a:cs typeface="Times New Roman" pitchFamily="18" charset="0"/>
            </a:endParaRPr>
          </a:p>
          <a:p>
            <a:pPr lvl="0" algn="ctr"/>
            <a:r>
              <a:rPr lang="ru-RU" sz="1200" b="1" dirty="0">
                <a:solidFill>
                  <a:srgbClr val="000000"/>
                </a:solidFill>
                <a:latin typeface="Times New Roman" pitchFamily="18" charset="0"/>
                <a:cs typeface="Times New Roman" pitchFamily="18" charset="0"/>
              </a:rPr>
              <a:t>2022 ж. </a:t>
            </a:r>
            <a:r>
              <a:rPr lang="kk-KZ" sz="1200" b="1" dirty="0" smtClean="0">
                <a:solidFill>
                  <a:srgbClr val="000000"/>
                </a:solidFill>
                <a:latin typeface="Times New Roman" pitchFamily="18" charset="0"/>
                <a:cs typeface="Times New Roman" pitchFamily="18" charset="0"/>
              </a:rPr>
              <a:t>26 </a:t>
            </a:r>
            <a:r>
              <a:rPr lang="kk-KZ" sz="1200" b="1" dirty="0">
                <a:solidFill>
                  <a:srgbClr val="000000"/>
                </a:solidFill>
                <a:latin typeface="Times New Roman" pitchFamily="18" charset="0"/>
                <a:cs typeface="Times New Roman" pitchFamily="18" charset="0"/>
              </a:rPr>
              <a:t>қараша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27 </a:t>
            </a:r>
            <a:r>
              <a:rPr lang="ru-RU" sz="1200" b="1" dirty="0" err="1">
                <a:solidFill>
                  <a:srgbClr val="000000"/>
                </a:solidFill>
                <a:latin typeface="Times New Roman" pitchFamily="18" charset="0"/>
                <a:cs typeface="Times New Roman" pitchFamily="18" charset="0"/>
              </a:rPr>
              <a:t>қараша 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Шығыстан 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a:t>
            </a:r>
            <a:r>
              <a:rPr lang="ru-RU" sz="1200" dirty="0" err="1">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7-12 </a:t>
            </a:r>
            <a:r>
              <a:rPr lang="ru-RU" sz="1200" dirty="0">
                <a:latin typeface="Times New Roman" pitchFamily="18" charset="0"/>
                <a:cs typeface="Times New Roman" pitchFamily="18" charset="0"/>
              </a:rPr>
              <a:t>м/с. </a:t>
            </a:r>
            <a:r>
              <a:rPr lang="kk-KZ" sz="1200" dirty="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10-12 </a:t>
            </a:r>
            <a:r>
              <a:rPr lang="kk-KZ" sz="1200" dirty="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аяз </a:t>
            </a:r>
            <a:r>
              <a:rPr lang="kk-KZ" sz="1200" dirty="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endParaRPr lang="ru-RU" sz="1200" dirty="0">
              <a:solidFill>
                <a:srgbClr val="000000"/>
              </a:solidFill>
              <a:latin typeface="Times New Roman" pitchFamily="18" charset="0"/>
              <a:cs typeface="Times New Roman" pitchFamily="18" charset="0"/>
              <a:sym typeface="+mn-ea"/>
            </a:endParaRPr>
          </a:p>
          <a:p>
            <a:pPr lvl="0" algn="just"/>
            <a:endParaRPr lang="ru-RU" sz="1200" dirty="0">
              <a:solidFill>
                <a:srgbClr val="000000"/>
              </a:solidFill>
              <a:latin typeface="Times New Roman" pitchFamily="18" charset="0"/>
              <a:cs typeface="Times New Roman" pitchFamily="18" charset="0"/>
              <a:sym typeface="+mn-ea"/>
            </a:endParaRPr>
          </a:p>
          <a:p>
            <a:pPr lvl="0" algn="just"/>
            <a:endParaRPr lang="ru-RU" sz="1200" dirty="0">
              <a:solidFill>
                <a:srgbClr val="000000"/>
              </a:solidFill>
              <a:latin typeface="Times New Roman" pitchFamily="18" charset="0"/>
              <a:cs typeface="Times New Roman" pitchFamily="18" charset="0"/>
              <a:sym typeface="+mn-ea"/>
            </a:endParaRPr>
          </a:p>
          <a:p>
            <a:pPr lvl="0" algn="just"/>
            <a:endParaRPr lang="ru-RU" sz="120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91351737"/>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53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781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41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95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0149" y="2497342"/>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26 </a:t>
            </a:r>
            <a:r>
              <a:rPr lang="ru-RU" sz="1200" dirty="0" err="1">
                <a:solidFill>
                  <a:schemeClr val="tx1"/>
                </a:solidFill>
                <a:latin typeface="Times New Roman" panose="02020603050405020304" pitchFamily="18" charset="0"/>
                <a:cs typeface="Times New Roman" panose="02020603050405020304" pitchFamily="18" charset="0"/>
              </a:rPr>
              <a:t>қараша</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27 </a:t>
            </a:r>
            <a:r>
              <a:rPr lang="ru-RU" sz="1200" dirty="0" err="1" smtClean="0">
                <a:solidFill>
                  <a:schemeClr val="tx1"/>
                </a:solidFill>
                <a:latin typeface="Times New Roman" panose="02020603050405020304" pitchFamily="18" charset="0"/>
                <a:cs typeface="Times New Roman" panose="02020603050405020304" pitchFamily="18" charset="0"/>
              </a:rPr>
              <a:t>қараша </a:t>
            </a:r>
            <a:r>
              <a:rPr lang="ru-RU" sz="1200" dirty="0" err="1">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b="1" dirty="0" err="1">
                <a:solidFill>
                  <a:schemeClr val="tx1"/>
                </a:solidFill>
                <a:latin typeface="Times New Roman" panose="02020603050405020304" pitchFamily="18" charset="0"/>
                <a:cs typeface="Times New Roman" panose="02020603050405020304" pitchFamily="18" charset="0"/>
              </a:rPr>
              <a:t>ыдырауына</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57187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Қабдуалиева</a:t>
            </a:r>
            <a:r>
              <a:rPr lang="ru-RU" altLang="ru-RU" sz="1200" b="1" i="1" smtClean="0">
                <a:latin typeface="Times New Roman" panose="02020603050405020304" pitchFamily="18" charset="0"/>
                <a:cs typeface="Times New Roman" panose="02020603050405020304" pitchFamily="18" charset="0"/>
              </a:rPr>
              <a:t> М.С.</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a:t>
                      </a:r>
                      <a:r>
                        <a:rPr lang="ru-RU"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info@meteo.kz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a:t>
                      </a:r>
                      <a:r>
                        <a:rPr lang="ru-RU" sz="800" dirty="0">
                          <a:latin typeface="Times New Roman" panose="02020603050405020304" pitchFamily="18" charset="0"/>
                          <a:cs typeface="Times New Roman" panose="02020603050405020304" pitchFamily="18" charset="0"/>
                        </a:rPr>
                        <a:t>7</a:t>
                      </a:r>
                      <a:r>
                        <a:rPr sz="800" dirty="0">
                          <a:latin typeface="Times New Roman" panose="02020603050405020304" pitchFamily="18" charset="0"/>
                          <a:cs typeface="Times New Roman" panose="02020603050405020304" pitchFamily="18" charset="0"/>
                        </a:rPr>
                        <a:t>5, 79-83-</a:t>
                      </a:r>
                      <a:r>
                        <a:rPr lang="ru-RU" sz="800" dirty="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 name="Прямоугольник 2"/>
          <p:cNvSpPr/>
          <p:nvPr/>
        </p:nvSpPr>
        <p:spPr>
          <a:xfrm>
            <a:off x="283548" y="379672"/>
            <a:ext cx="4441622" cy="954107"/>
          </a:xfrm>
          <a:prstGeom prst="rect">
            <a:avLst/>
          </a:prstGeom>
        </p:spPr>
        <p:txBody>
          <a:bodyPr wrap="square">
            <a:spAutoFit/>
          </a:bodyPr>
          <a:lstStyle/>
          <a:p>
            <a:pPr algn="ctr"/>
            <a:r>
              <a:rPr lang="ru-RU" sz="1400" b="1" dirty="0" err="1">
                <a:solidFill>
                  <a:srgbClr val="000000"/>
                </a:solidFill>
                <a:latin typeface="Times New Roman" pitchFamily="18" charset="0"/>
                <a:cs typeface="Times New Roman" pitchFamily="18" charset="0"/>
                <a:sym typeface="+mn-ea"/>
              </a:rPr>
              <a:t>ҚМЖ</a:t>
            </a:r>
            <a:r>
              <a:rPr lang="ru-RU" sz="1400" b="1" dirty="0">
                <a:solidFill>
                  <a:srgbClr val="000000"/>
                </a:solidFill>
                <a:latin typeface="Times New Roman" pitchFamily="18" charset="0"/>
                <a:cs typeface="Times New Roman" pitchFamily="18" charset="0"/>
                <a:sym typeface="+mn-ea"/>
              </a:rPr>
              <a:t> </a:t>
            </a:r>
            <a:r>
              <a:rPr lang="ru-RU" sz="1400" b="1" dirty="0" err="1">
                <a:solidFill>
                  <a:srgbClr val="000000"/>
                </a:solidFill>
                <a:latin typeface="Times New Roman" pitchFamily="18" charset="0"/>
                <a:cs typeface="Times New Roman" pitchFamily="18" charset="0"/>
                <a:sym typeface="+mn-ea"/>
              </a:rPr>
              <a:t>КЕЗІНДЕ</a:t>
            </a:r>
            <a:r>
              <a:rPr lang="ru-RU" sz="1400" b="1" dirty="0">
                <a:solidFill>
                  <a:srgbClr val="000000"/>
                </a:solidFill>
                <a:latin typeface="Times New Roman" pitchFamily="18" charset="0"/>
                <a:cs typeface="Times New Roman" pitchFamily="18" charset="0"/>
                <a:sym typeface="+mn-ea"/>
              </a:rPr>
              <a:t> </a:t>
            </a:r>
            <a:r>
              <a:rPr lang="ru-RU" sz="1400" b="1" dirty="0" err="1">
                <a:solidFill>
                  <a:srgbClr val="000000"/>
                </a:solidFill>
                <a:latin typeface="Times New Roman" pitchFamily="18" charset="0"/>
                <a:cs typeface="Times New Roman" pitchFamily="18" charset="0"/>
                <a:sym typeface="+mn-ea"/>
              </a:rPr>
              <a:t>ХАЛЫҚҚА</a:t>
            </a:r>
            <a:r>
              <a:rPr lang="ru-RU" sz="1400" b="1" dirty="0">
                <a:solidFill>
                  <a:srgbClr val="000000"/>
                </a:solidFill>
                <a:latin typeface="Times New Roman" pitchFamily="18" charset="0"/>
                <a:cs typeface="Times New Roman" pitchFamily="18" charset="0"/>
                <a:sym typeface="+mn-ea"/>
              </a:rPr>
              <a:t> </a:t>
            </a:r>
            <a:r>
              <a:rPr lang="ru-RU" sz="1400" b="1" dirty="0" err="1">
                <a:solidFill>
                  <a:srgbClr val="000000"/>
                </a:solidFill>
                <a:latin typeface="Times New Roman" pitchFamily="18" charset="0"/>
                <a:cs typeface="Times New Roman" pitchFamily="18" charset="0"/>
                <a:sym typeface="+mn-ea"/>
              </a:rPr>
              <a:t>АРНАЛҒАН</a:t>
            </a:r>
            <a:r>
              <a:rPr lang="ru-RU" sz="1400" b="1" dirty="0">
                <a:solidFill>
                  <a:srgbClr val="000000"/>
                </a:solidFill>
                <a:latin typeface="Times New Roman" pitchFamily="18" charset="0"/>
                <a:cs typeface="Times New Roman" pitchFamily="18" charset="0"/>
                <a:sym typeface="+mn-ea"/>
              </a:rPr>
              <a:t> </a:t>
            </a:r>
            <a:r>
              <a:rPr lang="ru-RU" sz="1400" b="1" dirty="0" err="1">
                <a:solidFill>
                  <a:srgbClr val="000000"/>
                </a:solidFill>
                <a:latin typeface="Times New Roman" pitchFamily="18" charset="0"/>
                <a:cs typeface="Times New Roman" pitchFamily="18" charset="0"/>
                <a:sym typeface="+mn-ea"/>
              </a:rPr>
              <a:t>ҰСЫНЫСТАР</a:t>
            </a:r>
            <a:endParaRPr lang="ru-RU" sz="1400" b="1" dirty="0">
              <a:solidFill>
                <a:srgbClr val="000000"/>
              </a:solidFill>
              <a:latin typeface="Times New Roman" pitchFamily="18" charset="0"/>
              <a:cs typeface="Times New Roman" pitchFamily="18" charset="0"/>
              <a:sym typeface="+mn-ea"/>
            </a:endParaRPr>
          </a:p>
          <a:p>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a:p>
            <a:pPr algn="ctr"/>
            <a:endParaRPr lang="ru-RU" sz="1400" b="1"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13789</TotalTime>
  <Words>537</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Аяулым Кадылбекова</cp:lastModifiedBy>
  <cp:revision>2537</cp:revision>
  <cp:lastPrinted>2021-07-01T07:38:07Z</cp:lastPrinted>
  <dcterms:created xsi:type="dcterms:W3CDTF">2018-03-27T06:03:00Z</dcterms:created>
  <dcterms:modified xsi:type="dcterms:W3CDTF">2022-11-25T09:23:03Z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