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11-13, днем 7-9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ноября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1582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781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2571</cp:revision>
  <cp:lastPrinted>2021-02-03T11:37:00Z</cp:lastPrinted>
  <dcterms:created xsi:type="dcterms:W3CDTF">2018-03-27T06:03:00Z</dcterms:created>
  <dcterms:modified xsi:type="dcterms:W3CDTF">2022-11-25T09:23:07Z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