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№329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8123" y="366023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7528352"/>
              </p:ext>
            </p:extLst>
          </p:nvPr>
        </p:nvGraphicFramePr>
        <p:xfrm>
          <a:off x="5024438" y="4143380"/>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990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53000" y="356928"/>
            <a:ext cx="4762314" cy="1785104"/>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 бойынша</a:t>
            </a:r>
            <a:r>
              <a:rPr lang="ru-RU" altLang="ru-RU" sz="1100" b="1" dirty="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26 </a:t>
            </a:r>
            <a:r>
              <a:rPr lang="kk-KZ" altLang="ru-RU" sz="1100" b="1" dirty="0" smtClean="0">
                <a:latin typeface="Times New Roman" panose="02020603050405020304" pitchFamily="18" charset="0"/>
                <a:cs typeface="Times New Roman" panose="02020603050405020304" pitchFamily="18" charset="0"/>
              </a:rPr>
              <a:t>қарашаға </a:t>
            </a:r>
            <a:r>
              <a:rPr lang="ru-RU" altLang="ru-RU" sz="1100" b="1" dirty="0" err="1" smtClean="0">
                <a:latin typeface="Times New Roman" panose="02020603050405020304" pitchFamily="18" charset="0"/>
                <a:cs typeface="Times New Roman" panose="02020603050405020304" pitchFamily="18" charset="0"/>
              </a:rPr>
              <a:t>арналған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2022 ж. </a:t>
            </a:r>
            <a:r>
              <a:rPr lang="kk-KZ" altLang="ru-RU" sz="1100" b="1" dirty="0">
                <a:latin typeface="Times New Roman" pitchFamily="18" charset="0"/>
                <a:cs typeface="Times New Roman" pitchFamily="18" charset="0"/>
              </a:rPr>
              <a:t>21 сағ. </a:t>
            </a:r>
            <a:r>
              <a:rPr lang="kk-KZ" altLang="ru-RU" sz="1100" b="1" dirty="0" smtClean="0">
                <a:latin typeface="Times New Roman" pitchFamily="18" charset="0"/>
                <a:cs typeface="Times New Roman" pitchFamily="18" charset="0"/>
              </a:rPr>
              <a:t>25 қарашадан 2</a:t>
            </a:r>
            <a:r>
              <a:rPr lang="en-US" altLang="ru-RU" sz="1100" b="1" dirty="0">
                <a:latin typeface="Times New Roman" pitchFamily="18" charset="0"/>
                <a:cs typeface="Times New Roman" pitchFamily="18" charset="0"/>
              </a:rPr>
              <a:t>1</a:t>
            </a:r>
            <a:r>
              <a:rPr lang="kk-KZ" altLang="ru-RU" sz="1100" b="1" dirty="0">
                <a:latin typeface="Times New Roman" pitchFamily="18" charset="0"/>
                <a:cs typeface="Times New Roman" pitchFamily="18" charset="0"/>
              </a:rPr>
              <a:t> сағ. </a:t>
            </a:r>
            <a:r>
              <a:rPr lang="kk-KZ" altLang="ru-RU" sz="1100" b="1" dirty="0" smtClean="0">
                <a:latin typeface="Times New Roman" pitchFamily="18" charset="0"/>
                <a:cs typeface="Times New Roman" pitchFamily="18" charset="0"/>
              </a:rPr>
              <a:t>26 қарашаға 2022 </a:t>
            </a:r>
            <a:r>
              <a:rPr lang="kk-KZ" altLang="ru-RU" sz="1100" b="1" dirty="0">
                <a:latin typeface="Times New Roman" pitchFamily="18" charset="0"/>
                <a:cs typeface="Times New Roman" pitchFamily="18" charset="0"/>
              </a:rPr>
              <a:t>ж. </a:t>
            </a:r>
            <a:r>
              <a:rPr lang="ru-RU" sz="1100" b="1" dirty="0" smtClean="0">
                <a:latin typeface="Times New Roman" pitchFamily="18" charset="0"/>
                <a:cs typeface="Times New Roman" pitchFamily="18" charset="0"/>
              </a:rPr>
              <a:t> </a:t>
            </a:r>
            <a:r>
              <a:rPr lang="kk-KZ" altLang="ru-RU" sz="1100" b="1" dirty="0">
                <a:latin typeface="Times New Roman" pitchFamily="18" charset="0"/>
                <a:cs typeface="Times New Roman" pitchFamily="18" charset="0"/>
              </a:rPr>
              <a:t>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Көшпелі бұлтты, жауын-шашынсыз. Түнде және таңертең кей уақытта тұман түседі. </a:t>
            </a:r>
            <a:r>
              <a:rPr lang="uz-Cyrl-UZ" sz="1100" dirty="0" smtClean="0">
                <a:latin typeface="Times New Roman" pitchFamily="18" charset="0"/>
                <a:cs typeface="Times New Roman" pitchFamily="18" charset="0"/>
              </a:rPr>
              <a:t>Шығыстан </a:t>
            </a:r>
            <a:r>
              <a:rPr lang="kk-KZ" sz="1100" dirty="0" smtClean="0">
                <a:latin typeface="Times New Roman" pitchFamily="18" charset="0"/>
                <a:cs typeface="Times New Roman" pitchFamily="18" charset="0"/>
              </a:rPr>
              <a:t>жел соғады, күші 8-13, таңертең және күндіз екпіні 15-20 м/с. Ауа температурасы түнде 2-4, күндіз 8-10 градус жылы болады.</a:t>
            </a:r>
            <a:endParaRPr lang="ru-RU" sz="1100" dirty="0" smtClean="0">
              <a:latin typeface="Times New Roman" pitchFamily="18" charset="0"/>
              <a:cs typeface="Times New Roman" pitchFamily="18" charset="0"/>
            </a:endParaRPr>
          </a:p>
          <a:p>
            <a:pPr indent="182563" algn="just"/>
            <a:r>
              <a:rPr lang="kk-KZ" altLang="ru-RU" sz="1100" b="1" dirty="0" smtClean="0">
                <a:latin typeface="Times New Roman" pitchFamily="18" charset="0"/>
                <a:cs typeface="Times New Roman" pitchFamily="18" charset="0"/>
              </a:rPr>
              <a:t>                                          27 қарашаға </a:t>
            </a:r>
            <a:endParaRPr lang="kk-KZ" altLang="ru-RU" sz="1100" b="1" dirty="0">
              <a:latin typeface="Times New Roman" pitchFamily="18" charset="0"/>
              <a:cs typeface="Times New Roman" pitchFamily="18" charset="0"/>
            </a:endParaRPr>
          </a:p>
          <a:p>
            <a:pPr indent="182563" algn="ctr"/>
            <a:r>
              <a:rPr lang="kk-KZ" altLang="ru-RU" sz="1100" b="1" dirty="0" smtClean="0">
                <a:latin typeface="Times New Roman" pitchFamily="18" charset="0"/>
                <a:cs typeface="Times New Roman" pitchFamily="18" charset="0"/>
              </a:rPr>
              <a:t>2022 </a:t>
            </a:r>
            <a:r>
              <a:rPr lang="kk-KZ" altLang="ru-RU" sz="1100" b="1" dirty="0">
                <a:latin typeface="Times New Roman" pitchFamily="18" charset="0"/>
                <a:cs typeface="Times New Roman" pitchFamily="18" charset="0"/>
              </a:rPr>
              <a:t>ж. 21 сағ. </a:t>
            </a:r>
            <a:r>
              <a:rPr lang="kk-KZ" altLang="ru-RU" sz="1100" b="1" dirty="0" smtClean="0">
                <a:latin typeface="Times New Roman" pitchFamily="18" charset="0"/>
                <a:cs typeface="Times New Roman" pitchFamily="18" charset="0"/>
              </a:rPr>
              <a:t>26 қарашадан 09 </a:t>
            </a:r>
            <a:r>
              <a:rPr lang="kk-KZ" altLang="ru-RU" sz="1100" b="1" dirty="0">
                <a:latin typeface="Times New Roman" pitchFamily="18" charset="0"/>
                <a:cs typeface="Times New Roman" pitchFamily="18" charset="0"/>
              </a:rPr>
              <a:t>сағ. </a:t>
            </a:r>
            <a:r>
              <a:rPr lang="kk-KZ" altLang="ru-RU" sz="1100" b="1" dirty="0" smtClean="0">
                <a:latin typeface="Times New Roman" pitchFamily="18" charset="0"/>
                <a:cs typeface="Times New Roman" pitchFamily="18" charset="0"/>
              </a:rPr>
              <a:t>27 қарашаға дейін</a:t>
            </a:r>
            <a:endParaRPr lang="en-US" altLang="ru-RU" sz="11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Түнде және таңертең кей уақытта тұман түседі. </a:t>
            </a:r>
            <a:r>
              <a:rPr lang="uz-Cyrl-UZ" sz="1100" dirty="0" smtClean="0">
                <a:latin typeface="Times New Roman" pitchFamily="18" charset="0"/>
                <a:cs typeface="Times New Roman" pitchFamily="18" charset="0"/>
              </a:rPr>
              <a:t>Шығыстан </a:t>
            </a:r>
            <a:r>
              <a:rPr lang="kk-KZ" sz="1100" dirty="0" smtClean="0">
                <a:latin typeface="Times New Roman" pitchFamily="18" charset="0"/>
                <a:cs typeface="Times New Roman" pitchFamily="18" charset="0"/>
              </a:rPr>
              <a:t>жел соғады, күші 8-13, екпіні 15-20 м/с.  Ауа температурасы 0-2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07455" y="2283060"/>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26 </a:t>
            </a:r>
            <a:r>
              <a:rPr lang="ru-RU" sz="1200" dirty="0" err="1" smtClean="0">
                <a:solidFill>
                  <a:schemeClr val="tx1"/>
                </a:solidFill>
                <a:latin typeface="Times New Roman" panose="02020603050405020304" pitchFamily="18" charset="0"/>
                <a:cs typeface="Times New Roman" panose="02020603050405020304" pitchFamily="18" charset="0"/>
              </a:rPr>
              <a:t>қарашада</a:t>
            </a:r>
            <a:r>
              <a:rPr lang="ru-RU" sz="1200" dirty="0" smtClean="0">
                <a:solidFill>
                  <a:schemeClr val="tx1"/>
                </a:solidFill>
                <a:latin typeface="Times New Roman" panose="02020603050405020304" pitchFamily="18" charset="0"/>
                <a:cs typeface="Times New Roman" panose="02020603050405020304" pitchFamily="18" charset="0"/>
              </a:rPr>
              <a:t>, 27 </a:t>
            </a:r>
            <a:r>
              <a:rPr lang="ru-RU" sz="1200" dirty="0" err="1" smtClean="0">
                <a:solidFill>
                  <a:schemeClr val="tx1"/>
                </a:solidFill>
                <a:latin typeface="Times New Roman" panose="02020603050405020304" pitchFamily="18" charset="0"/>
                <a:cs typeface="Times New Roman" panose="02020603050405020304" pitchFamily="18" charset="0"/>
              </a:rPr>
              <a:t>қарашаға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44072" y="3360279"/>
            <a:ext cx="4643470"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416496" y="741538"/>
            <a:ext cx="1751057" cy="369332"/>
          </a:xfrm>
          <a:prstGeom prst="rect">
            <a:avLst/>
          </a:prstGeom>
        </p:spPr>
        <p:txBody>
          <a:bodyPr wrap="none">
            <a:spAutoFit/>
          </a:bodyPr>
          <a:lstStyle/>
          <a:p>
            <a:r>
              <a:rPr lang="kk-KZ" dirty="0">
                <a:latin typeface="Times New Roman" panose="02020603050405020304" pitchFamily="18" charset="0"/>
                <a:cs typeface="Times New Roman" panose="02020603050405020304" pitchFamily="18" charset="0"/>
              </a:rPr>
              <a:t>Ұсыныстар жоқ</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13352</TotalTime>
  <Words>603</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2597</cp:revision>
  <cp:lastPrinted>2021-07-01T03:56:27Z</cp:lastPrinted>
  <dcterms:created xsi:type="dcterms:W3CDTF">2018-03-27T06:03:00Z</dcterms:created>
  <dcterms:modified xsi:type="dcterms:W3CDTF">2022-11-25T09:34:48Z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