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9338636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329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chemeClr val="tx2">
                              <a:lumMod val="75000"/>
                            </a:schemeClr>
                          </a:solidFill>
                          <a:latin typeface="Times New Roman" panose="02020603050405020304" pitchFamily="18" charset="0"/>
                          <a:cs typeface="Times New Roman" panose="02020603050405020304" pitchFamily="18" charset="0"/>
                        </a:rPr>
                        <a:t>Орал </a:t>
                      </a: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25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594360"/>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05685307"/>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888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26 </a:t>
            </a:r>
            <a:r>
              <a:rPr lang="kk-KZ" altLang="ru-RU" sz="1100" b="1" dirty="0" smtClean="0">
                <a:latin typeface="Times New Roman" panose="02020603050405020304" pitchFamily="18" charset="0"/>
                <a:cs typeface="Times New Roman" panose="02020603050405020304" pitchFamily="18" charset="0"/>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25 </a:t>
            </a:r>
            <a:r>
              <a:rPr lang="ru-RU" altLang="ru-RU" sz="1100" b="1" dirty="0" err="1" smtClean="0">
                <a:latin typeface="Times New Roman" panose="02020603050405020304" pitchFamily="18" charset="0"/>
                <a:cs typeface="Times New Roman" panose="02020603050405020304" pitchFamily="18" charset="0"/>
              </a:rPr>
              <a:t>қараша</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26 </a:t>
            </a:r>
            <a:r>
              <a:rPr lang="ru-RU" altLang="ru-RU" sz="1100" b="1" dirty="0" err="1" smtClean="0">
                <a:latin typeface="Times New Roman" panose="02020603050405020304" pitchFamily="18" charset="0"/>
                <a:cs typeface="Times New Roman" panose="02020603050405020304" pitchFamily="18" charset="0"/>
              </a:rPr>
              <a:t>қарашаға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Түнде және таңертең тұман. Жел оңтүстік-шығыстан соғады, күші 9-14 м/с. Ауа температурасы түнде 2-4 градус аяз, күндіз 0-2 градус жылы.</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27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26</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қараша</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27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қарашаға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м/с.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3-5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2" y="326797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2349" y="2569049"/>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26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27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17239</TotalTime>
  <Words>586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3042</cp:revision>
  <cp:lastPrinted>2021-07-01T03:56:27Z</cp:lastPrinted>
  <dcterms:created xsi:type="dcterms:W3CDTF">2018-03-27T06:03:00Z</dcterms:created>
  <dcterms:modified xsi:type="dcterms:W3CDTF">2022-11-25T09:32:28Z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