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4" d="100"/>
          <a:sy n="64" d="100"/>
        </p:scale>
        <p:origin x="39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408539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26 қарашаға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25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26 </a:t>
            </a:r>
            <a:r>
              <a:rPr lang="kk-KZ" altLang="ru-RU" sz="11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және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27 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26 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27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17-19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26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27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61" y="4500123"/>
            <a:ext cx="4482202" cy="1780911"/>
            <a:chOff x="340333" y="3799939"/>
            <a:chExt cx="448220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0333"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15011</TotalTime>
  <Words>536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2565</cp:revision>
  <cp:lastPrinted>2021-07-01T07:38:07Z</cp:lastPrinted>
  <dcterms:created xsi:type="dcterms:W3CDTF">2018-03-27T06:03:00Z</dcterms:created>
  <dcterms:modified xsi:type="dcterms:W3CDTF">2022-11-25T09:36:10Z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