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95249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но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26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26 ноября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северный 9-14 м/с. Температура воздуха ночью и днем 24-26 мороза с дальнейшим понижением.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ноября до 09 ч. 27 ноября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24-26 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26 ноября , ночью 27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18081</TotalTime>
  <Words>614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2941</cp:revision>
  <cp:lastPrinted>2021-11-30T05:55:24Z</cp:lastPrinted>
  <dcterms:created xsi:type="dcterms:W3CDTF">2018-03-27T06:03:00Z</dcterms:created>
  <dcterms:modified xsi:type="dcterms:W3CDTF">2022-11-25T09:19:08Z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