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27210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8736" y="2186946"/>
            <a:ext cx="469288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северный, северо-восточный 7-12 м/с. Температура воздуха ночью и днем 22-24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27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30-32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14833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2503</cp:revision>
  <cp:lastPrinted>2021-07-01T03:56:27Z</cp:lastPrinted>
  <dcterms:created xsi:type="dcterms:W3CDTF">2018-03-27T06:03:00Z</dcterms:created>
  <dcterms:modified xsi:type="dcterms:W3CDTF">2022-11-25T09:29:06Z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