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97C9D2E-89F1-4EF4-ACFA-610FA0A741E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65816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8FB43-A690-4273-B722-5644A7D59E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6294-9356-4970-8D68-5A2CCCD908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CB332-786A-46E1-869B-1D071FE64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81A8C-E14B-4BE3-B526-66CD5298E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3EAE3-8FAB-44A8-884F-B04F9D7876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24C55-648C-42E6-8D06-20482CC4F3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B74AE-FE22-400F-9CDE-084CE365A2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7808C-C196-4AE3-8E14-387E9AC223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4E51D-32A4-4397-9CFA-C1C680E2D0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EE951-25CD-419D-B710-D32036D276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C3EBD-DAE7-416C-96E3-8FDFFAD801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F0B2877-35DB-4E36-9C7E-CDC200C686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26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днем осадки (преимущественно снег). Ночью и утром туман. Ветер северо-восточный 2-7, днем порывы 12 м/с. Температура воздуха ночью и днем 0-2 тепла6 с дальнейшим понижение.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27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ноября</a:t>
            </a:r>
          </a:p>
          <a:p>
            <a:pPr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Переменная облачность, временами </a:t>
            </a:r>
            <a:r>
              <a:rPr lang="ru-RU">
                <a:solidFill>
                  <a:schemeClr val="tx1"/>
                </a:solidFill>
              </a:rPr>
              <a:t>снег.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kk-KZ" altLang="ru-RU">
                <a:solidFill>
                  <a:schemeClr val="tx1"/>
                </a:solidFill>
              </a:rPr>
              <a:t>Ветер 2-7 м/с.Температура воздуха 8-10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26 ноября, ночью 27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ноябр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22644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587" y="115123"/>
            <a:ext cx="486475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 НМУ РАЗЛИЧНОЙ СТЕПЕНИ РЕКОМЕНДУЕТСЯ </a:t>
            </a:r>
            <a:r>
              <a:rPr lang="kk-KZ" altLang="ru-RU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ПРИДЕРЖИВАТЬСЯ СЛЕДУЮЩИХ МЕР</a:t>
            </a:r>
          </a:p>
          <a:p>
            <a:pPr algn="just"/>
            <a:r>
              <a:rPr lang="ru-RU" alt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alt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14747</TotalTime>
  <Words>802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2830</cp:revision>
  <cp:lastPrinted>2021-07-01T09:11:30Z</cp:lastPrinted>
  <dcterms:created xsi:type="dcterms:W3CDTF">2018-03-27T06:03:00Z</dcterms:created>
  <dcterms:modified xsi:type="dcterms:W3CDTF">2022-11-25T09:27:46Z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