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8884284"/>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chemeClr val="tx2">
                              <a:lumMod val="75000"/>
                            </a:schemeClr>
                          </a:solidFill>
                          <a:latin typeface="Times New Roman" panose="02020603050405020304" pitchFamily="18" charset="0"/>
                          <a:cs typeface="Times New Roman" panose="02020603050405020304" pitchFamily="18" charset="0"/>
                        </a:rPr>
                        <a:t>Петропавл</a:t>
                      </a: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x-none" sz="1600" b="1" i="1" dirty="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329 </a:t>
                      </a:r>
                      <a:r>
                        <a:rPr lang="kk-KZ"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ru-RU" sz="1200" b="1" i="1" dirty="0" smtClean="0">
                          <a:solidFill>
                            <a:schemeClr val="tx2">
                              <a:lumMod val="75000"/>
                            </a:schemeClr>
                          </a:solidFill>
                          <a:latin typeface="Times New Roman" pitchFamily="18" charset="0"/>
                          <a:cs typeface="Times New Roman" pitchFamily="18" charset="0"/>
                        </a:rPr>
                        <a:t>қараша</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404664"/>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26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246</a:t>
            </a:r>
            <a:r>
              <a:rPr lang="kk-KZ" altLang="ru-RU" sz="1100" b="1" dirty="0" smtClean="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256қарашаға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Солтүстік-шығыстан жел соғады, түнде күші 9-14, күндіз 5-10 м/с. Ауа температурасы  түнде  26-28, күндіз  20-22 градус аяз..</a:t>
            </a:r>
            <a:endParaRPr lang="kk-KZ" sz="1100" dirty="0">
              <a:latin typeface="Times New Roman" pitchFamily="18" charset="0"/>
              <a:cs typeface="Times New Roman" pitchFamily="18" charset="0"/>
            </a:endParaRPr>
          </a:p>
          <a:p>
            <a:pPr indent="182563" algn="ct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27 </a:t>
            </a:r>
            <a:r>
              <a:rPr lang="kk-KZ" sz="1100" b="1" dirty="0" smtClean="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қарашадан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27 </a:t>
            </a:r>
            <a:r>
              <a:rPr lang="kk-KZ" sz="1100" b="1" dirty="0" smtClean="0">
                <a:solidFill>
                  <a:srgbClr val="000000"/>
                </a:solidFill>
                <a:latin typeface="Times New Roman" pitchFamily="18" charset="0"/>
                <a:cs typeface="Times New Roman" pitchFamily="18" charset="0"/>
              </a:rPr>
              <a:t>қарашаға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Жауын-шашынсыз. Оңтүстік-шығыстан жел </a:t>
            </a:r>
            <a:r>
              <a:rPr lang="kk-KZ" sz="1100" dirty="0">
                <a:latin typeface="Times New Roman" pitchFamily="18" charset="0"/>
                <a:cs typeface="Times New Roman" pitchFamily="18" charset="0"/>
              </a:rPr>
              <a:t>соғады, </a:t>
            </a:r>
            <a:r>
              <a:rPr lang="ru-RU" sz="1100" dirty="0" err="1">
                <a:latin typeface="Times New Roman" pitchFamily="18" charset="0"/>
                <a:cs typeface="Times New Roman" pitchFamily="18" charset="0"/>
              </a:rPr>
              <a:t>күші </a:t>
            </a:r>
            <a:r>
              <a:rPr lang="ru-RU" sz="110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26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smtClean="0">
                <a:solidFill>
                  <a:schemeClr val="tx1"/>
                </a:solidFill>
                <a:latin typeface="Times New Roman" panose="02020603050405020304" pitchFamily="18" charset="0"/>
                <a:cs typeface="Times New Roman" panose="02020603050405020304" pitchFamily="18" charset="0"/>
              </a:rPr>
              <a:t>қарашаға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a:latin typeface="Times New Roman" panose="02020603050405020304" pitchFamily="18" charset="0"/>
                <a:cs typeface="Times New Roman" panose="02020603050405020304" pitchFamily="18" charset="0"/>
              </a:rPr>
              <a:t> М.С.</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37543FA0-C8F8-C464-FD20-6B9B8F3CD36D}"/>
              </a:ext>
            </a:extLst>
          </p:cNvPr>
          <p:cNvSpPr txBox="1"/>
          <p:nvPr/>
        </p:nvSpPr>
        <p:spPr>
          <a:xfrm>
            <a:off x="362328" y="817547"/>
            <a:ext cx="4953000" cy="369332"/>
          </a:xfrm>
          <a:prstGeom prst="rect">
            <a:avLst/>
          </a:prstGeom>
          <a:noFill/>
        </p:spPr>
        <p:txBody>
          <a:bodyPr wrap="squar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13135</TotalTime>
  <Words>560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2468</cp:revision>
  <cp:lastPrinted>2021-07-01T03:56:27Z</cp:lastPrinted>
  <dcterms:created xsi:type="dcterms:W3CDTF">2018-03-27T06:03:00Z</dcterms:created>
  <dcterms:modified xsi:type="dcterms:W3CDTF">2022-11-25T09:20:53Z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