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1" d="100"/>
          <a:sy n="71" d="100"/>
        </p:scale>
        <p:origin x="33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471378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26, ночью 27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ноября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27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9-14, порывы 15-20 м/с. Температура воздуха ночью 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15927</TotalTime>
  <Words>605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2483</cp:revision>
  <cp:lastPrinted>2021-10-15T03:50:29Z</cp:lastPrinted>
  <dcterms:created xsi:type="dcterms:W3CDTF">2018-03-27T06:03:00Z</dcterms:created>
  <dcterms:modified xsi:type="dcterms:W3CDTF">2022-11-25T09:39:08Z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