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небольшие осадки (дождь, снег), гололед. Ветер северо-западный с переходом на северо-восточный 5-10 м/с. Температура воздуха ночью 2-4, днем 0-2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ноября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6-8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196093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618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2570</cp:revision>
  <cp:lastPrinted>2021-02-03T11:37:00Z</cp:lastPrinted>
  <dcterms:created xsi:type="dcterms:W3CDTF">2018-03-27T06:03:00Z</dcterms:created>
  <dcterms:modified xsi:type="dcterms:W3CDTF">2022-11-24T09:05:23Z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