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0897989"/>
              </p:ext>
            </p:extLst>
          </p:nvPr>
        </p:nvGraphicFramePr>
        <p:xfrm>
          <a:off x="5024438" y="4000504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77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3512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ноября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9-14, днем порывы 15-20 м/с. Температура воздуха ночью 1 мороза- 1 тепла, днем 9-11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26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26 ноября2022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осадки (дождь, снег)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1-3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13873</TotalTime>
  <Words>545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2692</cp:revision>
  <cp:lastPrinted>2021-07-01T03:56:27Z</cp:lastPrinted>
  <dcterms:created xsi:type="dcterms:W3CDTF">2018-03-27T06:03:00Z</dcterms:created>
  <dcterms:modified xsi:type="dcterms:W3CDTF">2022-11-24T10:03:46Z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