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37197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7901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днем 3-5°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5-10 м/с. Температура воздуха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14-16°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17120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2474</cp:revision>
  <cp:lastPrinted>2021-10-14T11:15:53Z</cp:lastPrinted>
  <dcterms:created xsi:type="dcterms:W3CDTF">2018-03-27T06:03:00Z</dcterms:created>
  <dcterms:modified xsi:type="dcterms:W3CDTF">2022-11-24T09:45:39Z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